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530" r:id="rId5"/>
    <p:sldId id="531" r:id="rId6"/>
    <p:sldId id="533" r:id="rId7"/>
    <p:sldId id="557" r:id="rId8"/>
    <p:sldId id="545" r:id="rId9"/>
    <p:sldId id="562" r:id="rId10"/>
    <p:sldId id="563" r:id="rId11"/>
    <p:sldId id="550" r:id="rId12"/>
    <p:sldId id="560" r:id="rId13"/>
    <p:sldId id="552" r:id="rId14"/>
    <p:sldId id="564" r:id="rId15"/>
    <p:sldId id="537" r:id="rId16"/>
    <p:sldId id="565" r:id="rId17"/>
    <p:sldId id="561" r:id="rId18"/>
    <p:sldId id="553" r:id="rId19"/>
    <p:sldId id="539" r:id="rId20"/>
    <p:sldId id="556" r:id="rId21"/>
    <p:sldId id="54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C54"/>
    <a:srgbClr val="8822EE"/>
    <a:srgbClr val="F01688"/>
    <a:srgbClr val="2F21F3"/>
    <a:srgbClr val="FEB52B"/>
    <a:srgbClr val="F01689"/>
    <a:srgbClr val="6F22E3"/>
    <a:srgbClr val="E218A3"/>
    <a:srgbClr val="BA20DB"/>
    <a:srgbClr val="6A2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4CC95-EE5E-41F0-8BEE-6D7BA8FB7157}" v="286" dt="2022-11-28T07:44:31.964"/>
    <p1510:client id="{1FDB1B6C-FF54-42FB-8CA8-B5C2E4826087}" v="1949" dt="2022-11-28T07:53:45.204"/>
    <p1510:client id="{8CE38849-DE3A-4521-A1F9-F92291FEF758}" v="136" dt="2022-11-28T10:05:13.548"/>
    <p1510:client id="{93EEF50E-B508-4539-ADA0-7E9367DBC12B}" v="105" dt="2022-11-28T09:30:29.300"/>
    <p1510:client id="{A65D5702-BDED-48E8-B73A-EC9687CFAEB5}" v="30" dt="2022-11-28T10:08:41.761"/>
    <p1510:client id="{B37A46E5-5DD2-4483-8CE3-FFFBF07C9345}" v="25" dt="2022-11-28T10:04:11.183"/>
    <p1510:client id="{BEBD1818-5A42-4566-B514-CFE971524B96}" v="523" dt="2022-11-28T09:49:30.510"/>
    <p1510:client id="{D431763E-49D2-4210-AC7B-0DB325ABBC0A}" v="2466" dt="2022-11-28T09:06:07.207"/>
    <p1510:client id="{EB152E84-1DC7-4A62-9C72-5A933ABA3AA4}" v="389" dt="2022-11-28T10:03:37.490"/>
    <p1510:client id="{F013F1F8-724D-4817-A044-0E900A059771}" v="296" dt="2022-11-28T09:59:37.6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37A46E5-5DD2-4483-8CE3-FFFBF07C9345}"/>
    <pc:docChg chg="addSld modSld sldOrd">
      <pc:chgData name="Guest User" userId="" providerId="Windows Live" clId="Web-{B37A46E5-5DD2-4483-8CE3-FFFBF07C9345}" dt="2022-11-28T10:04:11.183" v="23"/>
      <pc:docMkLst>
        <pc:docMk/>
      </pc:docMkLst>
      <pc:sldChg chg="modSp">
        <pc:chgData name="Guest User" userId="" providerId="Windows Live" clId="Web-{B37A46E5-5DD2-4483-8CE3-FFFBF07C9345}" dt="2022-11-28T10:01:27.742" v="18" actId="20577"/>
        <pc:sldMkLst>
          <pc:docMk/>
          <pc:sldMk cId="1877080978" sldId="539"/>
        </pc:sldMkLst>
        <pc:spChg chg="mod">
          <ac:chgData name="Guest User" userId="" providerId="Windows Live" clId="Web-{B37A46E5-5DD2-4483-8CE3-FFFBF07C9345}" dt="2022-11-28T10:01:27.742" v="18" actId="20577"/>
          <ac:spMkLst>
            <pc:docMk/>
            <pc:sldMk cId="1877080978" sldId="539"/>
            <ac:spMk id="28" creationId="{BA71BD66-EF3E-A923-F32E-460E5015918B}"/>
          </ac:spMkLst>
        </pc:spChg>
      </pc:sldChg>
      <pc:sldChg chg="modSp">
        <pc:chgData name="Guest User" userId="" providerId="Windows Live" clId="Web-{B37A46E5-5DD2-4483-8CE3-FFFBF07C9345}" dt="2022-11-28T09:57:18.987" v="0" actId="14100"/>
        <pc:sldMkLst>
          <pc:docMk/>
          <pc:sldMk cId="3510130985" sldId="545"/>
        </pc:sldMkLst>
        <pc:spChg chg="mod">
          <ac:chgData name="Guest User" userId="" providerId="Windows Live" clId="Web-{B37A46E5-5DD2-4483-8CE3-FFFBF07C9345}" dt="2022-11-28T09:57:18.987" v="0" actId="14100"/>
          <ac:spMkLst>
            <pc:docMk/>
            <pc:sldMk cId="3510130985" sldId="545"/>
            <ac:spMk id="5" creationId="{AC2F0535-53EA-30FB-770D-0C92BEEF3F6D}"/>
          </ac:spMkLst>
        </pc:spChg>
      </pc:sldChg>
      <pc:sldChg chg="modSp">
        <pc:chgData name="Guest User" userId="" providerId="Windows Live" clId="Web-{B37A46E5-5DD2-4483-8CE3-FFFBF07C9345}" dt="2022-11-28T10:00:45.632" v="13" actId="20577"/>
        <pc:sldMkLst>
          <pc:docMk/>
          <pc:sldMk cId="2703494050" sldId="560"/>
        </pc:sldMkLst>
        <pc:spChg chg="mod">
          <ac:chgData name="Guest User" userId="" providerId="Windows Live" clId="Web-{B37A46E5-5DD2-4483-8CE3-FFFBF07C9345}" dt="2022-11-28T10:00:45.632" v="13" actId="20577"/>
          <ac:spMkLst>
            <pc:docMk/>
            <pc:sldMk cId="2703494050" sldId="560"/>
            <ac:spMk id="6" creationId="{EB9F0004-43F2-51AA-3FFE-B0631DE8705C}"/>
          </ac:spMkLst>
        </pc:spChg>
      </pc:sldChg>
      <pc:sldChg chg="delSp add ord replId">
        <pc:chgData name="Guest User" userId="" providerId="Windows Live" clId="Web-{B37A46E5-5DD2-4483-8CE3-FFFBF07C9345}" dt="2022-11-28T10:04:11.183" v="23"/>
        <pc:sldMkLst>
          <pc:docMk/>
          <pc:sldMk cId="2581206090" sldId="565"/>
        </pc:sldMkLst>
        <pc:picChg chg="del">
          <ac:chgData name="Guest User" userId="" providerId="Windows Live" clId="Web-{B37A46E5-5DD2-4483-8CE3-FFFBF07C9345}" dt="2022-11-28T10:04:09.637" v="22"/>
          <ac:picMkLst>
            <pc:docMk/>
            <pc:sldMk cId="2581206090" sldId="565"/>
            <ac:picMk id="8" creationId="{286B136E-688D-8950-73EC-BCF71F31D478}"/>
          </ac:picMkLst>
        </pc:picChg>
        <pc:picChg chg="del">
          <ac:chgData name="Guest User" userId="" providerId="Windows Live" clId="Web-{B37A46E5-5DD2-4483-8CE3-FFFBF07C9345}" dt="2022-11-28T10:04:11.183" v="23"/>
          <ac:picMkLst>
            <pc:docMk/>
            <pc:sldMk cId="2581206090" sldId="565"/>
            <ac:picMk id="10" creationId="{9CB628E2-9880-F9B4-24E5-34A3DEDA4476}"/>
          </ac:picMkLst>
        </pc:picChg>
      </pc:sldChg>
    </pc:docChg>
  </pc:docChgLst>
  <pc:docChgLst>
    <pc:chgData name="Guest User" providerId="Windows Live" clId="Web-{93EEF50E-B508-4539-ADA0-7E9367DBC12B}"/>
    <pc:docChg chg="modSld">
      <pc:chgData name="Guest User" userId="" providerId="Windows Live" clId="Web-{93EEF50E-B508-4539-ADA0-7E9367DBC12B}" dt="2022-11-28T09:30:27.722" v="102" actId="20577"/>
      <pc:docMkLst>
        <pc:docMk/>
      </pc:docMkLst>
      <pc:sldChg chg="modSp">
        <pc:chgData name="Guest User" userId="" providerId="Windows Live" clId="Web-{93EEF50E-B508-4539-ADA0-7E9367DBC12B}" dt="2022-11-28T08:15:43.515" v="94" actId="20577"/>
        <pc:sldMkLst>
          <pc:docMk/>
          <pc:sldMk cId="4180435799" sldId="552"/>
        </pc:sldMkLst>
        <pc:spChg chg="mod">
          <ac:chgData name="Guest User" userId="" providerId="Windows Live" clId="Web-{93EEF50E-B508-4539-ADA0-7E9367DBC12B}" dt="2022-11-28T08:15:43.515" v="94" actId="20577"/>
          <ac:spMkLst>
            <pc:docMk/>
            <pc:sldMk cId="4180435799" sldId="552"/>
            <ac:spMk id="6" creationId="{EB9F0004-43F2-51AA-3FFE-B0631DE8705C}"/>
          </ac:spMkLst>
        </pc:spChg>
      </pc:sldChg>
      <pc:sldChg chg="modSp">
        <pc:chgData name="Guest User" userId="" providerId="Windows Live" clId="Web-{93EEF50E-B508-4539-ADA0-7E9367DBC12B}" dt="2022-11-28T09:30:27.722" v="102" actId="20577"/>
        <pc:sldMkLst>
          <pc:docMk/>
          <pc:sldMk cId="1080587992" sldId="562"/>
        </pc:sldMkLst>
        <pc:spChg chg="mod">
          <ac:chgData name="Guest User" userId="" providerId="Windows Live" clId="Web-{93EEF50E-B508-4539-ADA0-7E9367DBC12B}" dt="2022-11-28T09:30:27.722" v="102" actId="20577"/>
          <ac:spMkLst>
            <pc:docMk/>
            <pc:sldMk cId="1080587992" sldId="562"/>
            <ac:spMk id="3" creationId="{199158D4-7B61-0A48-E33F-792278D05724}"/>
          </ac:spMkLst>
        </pc:spChg>
      </pc:sldChg>
    </pc:docChg>
  </pc:docChgLst>
  <pc:docChgLst>
    <pc:chgData name="Guest User" providerId="Windows Live" clId="Web-{EB152E84-1DC7-4A62-9C72-5A933ABA3AA4}"/>
    <pc:docChg chg="modSld">
      <pc:chgData name="Guest User" userId="" providerId="Windows Live" clId="Web-{EB152E84-1DC7-4A62-9C72-5A933ABA3AA4}" dt="2022-11-28T10:03:37.490" v="191" actId="20577"/>
      <pc:docMkLst>
        <pc:docMk/>
      </pc:docMkLst>
      <pc:sldChg chg="modSp">
        <pc:chgData name="Guest User" userId="" providerId="Windows Live" clId="Web-{EB152E84-1DC7-4A62-9C72-5A933ABA3AA4}" dt="2022-11-28T10:03:37.490" v="191" actId="20577"/>
        <pc:sldMkLst>
          <pc:docMk/>
          <pc:sldMk cId="1877080978" sldId="539"/>
        </pc:sldMkLst>
        <pc:spChg chg="mod">
          <ac:chgData name="Guest User" userId="" providerId="Windows Live" clId="Web-{EB152E84-1DC7-4A62-9C72-5A933ABA3AA4}" dt="2022-11-28T10:03:37.490" v="191" actId="20577"/>
          <ac:spMkLst>
            <pc:docMk/>
            <pc:sldMk cId="1877080978" sldId="539"/>
            <ac:spMk id="28" creationId="{BA71BD66-EF3E-A923-F32E-460E5015918B}"/>
          </ac:spMkLst>
        </pc:spChg>
      </pc:sldChg>
    </pc:docChg>
  </pc:docChgLst>
  <pc:docChgLst>
    <pc:chgData name="Guest User" providerId="Windows Live" clId="Web-{1FDB1B6C-FF54-42FB-8CA8-B5C2E4826087}"/>
    <pc:docChg chg="modSld sldOrd">
      <pc:chgData name="Guest User" userId="" providerId="Windows Live" clId="Web-{1FDB1B6C-FF54-42FB-8CA8-B5C2E4826087}" dt="2022-11-28T07:53:45.204" v="1561"/>
      <pc:docMkLst>
        <pc:docMk/>
      </pc:docMkLst>
      <pc:sldChg chg="modSp">
        <pc:chgData name="Guest User" userId="" providerId="Windows Live" clId="Web-{1FDB1B6C-FF54-42FB-8CA8-B5C2E4826087}" dt="2022-11-28T06:56:50.433" v="2" actId="20577"/>
        <pc:sldMkLst>
          <pc:docMk/>
          <pc:sldMk cId="1723491119" sldId="530"/>
        </pc:sldMkLst>
        <pc:spChg chg="mod">
          <ac:chgData name="Guest User" userId="" providerId="Windows Live" clId="Web-{1FDB1B6C-FF54-42FB-8CA8-B5C2E4826087}" dt="2022-11-28T06:56:50.433" v="2" actId="20577"/>
          <ac:spMkLst>
            <pc:docMk/>
            <pc:sldMk cId="1723491119" sldId="530"/>
            <ac:spMk id="2" creationId="{DC870DB4-0446-EF22-E8E0-3A5B83923AC0}"/>
          </ac:spMkLst>
        </pc:spChg>
      </pc:sldChg>
      <pc:sldChg chg="modSp">
        <pc:chgData name="Guest User" userId="" providerId="Windows Live" clId="Web-{1FDB1B6C-FF54-42FB-8CA8-B5C2E4826087}" dt="2022-11-28T06:59:23.688" v="24" actId="20577"/>
        <pc:sldMkLst>
          <pc:docMk/>
          <pc:sldMk cId="3380759881" sldId="533"/>
        </pc:sldMkLst>
        <pc:spChg chg="mod">
          <ac:chgData name="Guest User" userId="" providerId="Windows Live" clId="Web-{1FDB1B6C-FF54-42FB-8CA8-B5C2E4826087}" dt="2022-11-28T06:59:23.688" v="24" actId="20577"/>
          <ac:spMkLst>
            <pc:docMk/>
            <pc:sldMk cId="3380759881" sldId="533"/>
            <ac:spMk id="3" creationId="{5A82A8B0-333F-633E-3FA7-D38DBFB10971}"/>
          </ac:spMkLst>
        </pc:spChg>
      </pc:sldChg>
      <pc:sldChg chg="addSp delSp modSp">
        <pc:chgData name="Guest User" userId="" providerId="Windows Live" clId="Web-{1FDB1B6C-FF54-42FB-8CA8-B5C2E4826087}" dt="2022-11-28T07:52:21.263" v="1505" actId="1076"/>
        <pc:sldMkLst>
          <pc:docMk/>
          <pc:sldMk cId="1213210011" sldId="537"/>
        </pc:sldMkLst>
        <pc:spChg chg="mod">
          <ac:chgData name="Guest User" userId="" providerId="Windows Live" clId="Web-{1FDB1B6C-FF54-42FB-8CA8-B5C2E4826087}" dt="2022-11-28T07:52:21.263" v="1505" actId="1076"/>
          <ac:spMkLst>
            <pc:docMk/>
            <pc:sldMk cId="1213210011" sldId="537"/>
            <ac:spMk id="2" creationId="{D04F090D-C862-CF85-1001-A82E54365597}"/>
          </ac:spMkLst>
        </pc:spChg>
        <pc:spChg chg="del">
          <ac:chgData name="Guest User" userId="" providerId="Windows Live" clId="Web-{1FDB1B6C-FF54-42FB-8CA8-B5C2E4826087}" dt="2022-11-28T07:51:10.074" v="1471"/>
          <ac:spMkLst>
            <pc:docMk/>
            <pc:sldMk cId="1213210011" sldId="537"/>
            <ac:spMk id="3" creationId="{4CE82C04-6445-9E02-B0E8-8D809278C37D}"/>
          </ac:spMkLst>
        </pc:spChg>
        <pc:spChg chg="add del mod">
          <ac:chgData name="Guest User" userId="" providerId="Windows Live" clId="Web-{1FDB1B6C-FF54-42FB-8CA8-B5C2E4826087}" dt="2022-11-28T07:51:31.731" v="1500"/>
          <ac:spMkLst>
            <pc:docMk/>
            <pc:sldMk cId="1213210011" sldId="537"/>
            <ac:spMk id="11" creationId="{F06077F3-812D-D52C-ECB6-CC18D34AB438}"/>
          </ac:spMkLst>
        </pc:spChg>
      </pc:sldChg>
      <pc:sldChg chg="delSp modSp">
        <pc:chgData name="Guest User" userId="" providerId="Windows Live" clId="Web-{1FDB1B6C-FF54-42FB-8CA8-B5C2E4826087}" dt="2022-11-28T07:07:16.219" v="127" actId="20577"/>
        <pc:sldMkLst>
          <pc:docMk/>
          <pc:sldMk cId="3510130985" sldId="545"/>
        </pc:sldMkLst>
        <pc:spChg chg="mod">
          <ac:chgData name="Guest User" userId="" providerId="Windows Live" clId="Web-{1FDB1B6C-FF54-42FB-8CA8-B5C2E4826087}" dt="2022-11-28T07:07:16.219" v="127" actId="20577"/>
          <ac:spMkLst>
            <pc:docMk/>
            <pc:sldMk cId="3510130985" sldId="545"/>
            <ac:spMk id="69" creationId="{4BBDF45D-9B32-0154-7602-2C43DAF6C0A6}"/>
          </ac:spMkLst>
        </pc:spChg>
        <pc:spChg chg="del mod">
          <ac:chgData name="Guest User" userId="" providerId="Windows Live" clId="Web-{1FDB1B6C-FF54-42FB-8CA8-B5C2E4826087}" dt="2022-11-28T07:03:05.320" v="102"/>
          <ac:spMkLst>
            <pc:docMk/>
            <pc:sldMk cId="3510130985" sldId="545"/>
            <ac:spMk id="138" creationId="{8BC11123-4B26-8100-E85C-F218651524A5}"/>
          </ac:spMkLst>
        </pc:spChg>
      </pc:sldChg>
      <pc:sldChg chg="addSp delSp modSp">
        <pc:chgData name="Guest User" userId="" providerId="Windows Live" clId="Web-{1FDB1B6C-FF54-42FB-8CA8-B5C2E4826087}" dt="2022-11-28T07:53:45.204" v="1561"/>
        <pc:sldMkLst>
          <pc:docMk/>
          <pc:sldMk cId="1430138192" sldId="546"/>
        </pc:sldMkLst>
        <pc:spChg chg="del mod">
          <ac:chgData name="Guest User" userId="" providerId="Windows Live" clId="Web-{1FDB1B6C-FF54-42FB-8CA8-B5C2E4826087}" dt="2022-11-28T07:53:38.860" v="1559"/>
          <ac:spMkLst>
            <pc:docMk/>
            <pc:sldMk cId="1430138192" sldId="546"/>
            <ac:spMk id="2" creationId="{D733E31E-F298-485B-42BF-303CC635241F}"/>
          </ac:spMkLst>
        </pc:spChg>
        <pc:spChg chg="mod">
          <ac:chgData name="Guest User" userId="" providerId="Windows Live" clId="Web-{1FDB1B6C-FF54-42FB-8CA8-B5C2E4826087}" dt="2022-11-28T07:52:51.546" v="1539" actId="20577"/>
          <ac:spMkLst>
            <pc:docMk/>
            <pc:sldMk cId="1430138192" sldId="546"/>
            <ac:spMk id="4" creationId="{55DA2D8B-92F5-22B2-084C-934BCBC00DFD}"/>
          </ac:spMkLst>
        </pc:spChg>
        <pc:spChg chg="mod">
          <ac:chgData name="Guest User" userId="" providerId="Windows Live" clId="Web-{1FDB1B6C-FF54-42FB-8CA8-B5C2E4826087}" dt="2022-11-28T07:52:55.749" v="1547" actId="20577"/>
          <ac:spMkLst>
            <pc:docMk/>
            <pc:sldMk cId="1430138192" sldId="546"/>
            <ac:spMk id="6" creationId="{98AC0C5B-16A7-E317-7222-BF9FA26C0DC6}"/>
          </ac:spMkLst>
        </pc:spChg>
        <pc:spChg chg="mod">
          <ac:chgData name="Guest User" userId="" providerId="Windows Live" clId="Web-{1FDB1B6C-FF54-42FB-8CA8-B5C2E4826087}" dt="2022-11-28T07:53:17.203" v="1552" actId="20577"/>
          <ac:spMkLst>
            <pc:docMk/>
            <pc:sldMk cId="1430138192" sldId="546"/>
            <ac:spMk id="8" creationId="{6269FBD2-F371-6F7E-1D42-95EFADFA10DD}"/>
          </ac:spMkLst>
        </pc:spChg>
        <pc:spChg chg="del">
          <ac:chgData name="Guest User" userId="" providerId="Windows Live" clId="Web-{1FDB1B6C-FF54-42FB-8CA8-B5C2E4826087}" dt="2022-11-28T07:53:20.765" v="1553"/>
          <ac:spMkLst>
            <pc:docMk/>
            <pc:sldMk cId="1430138192" sldId="546"/>
            <ac:spMk id="10" creationId="{6A9C835B-EE7B-2801-6842-7044F690144A}"/>
          </ac:spMkLst>
        </pc:spChg>
        <pc:spChg chg="del">
          <ac:chgData name="Guest User" userId="" providerId="Windows Live" clId="Web-{1FDB1B6C-FF54-42FB-8CA8-B5C2E4826087}" dt="2022-11-28T07:53:42.094" v="1560"/>
          <ac:spMkLst>
            <pc:docMk/>
            <pc:sldMk cId="1430138192" sldId="546"/>
            <ac:spMk id="11" creationId="{429544CE-BE3D-F6DD-FADE-D85F729A9BCC}"/>
          </ac:spMkLst>
        </pc:spChg>
        <pc:spChg chg="add del mod">
          <ac:chgData name="Guest User" userId="" providerId="Windows Live" clId="Web-{1FDB1B6C-FF54-42FB-8CA8-B5C2E4826087}" dt="2022-11-28T07:53:25.141" v="1554"/>
          <ac:spMkLst>
            <pc:docMk/>
            <pc:sldMk cId="1430138192" sldId="546"/>
            <ac:spMk id="12" creationId="{0B49F208-4A2A-7E4D-6DAE-C590CDB3A9C9}"/>
          </ac:spMkLst>
        </pc:spChg>
        <pc:spChg chg="add del mod">
          <ac:chgData name="Guest User" userId="" providerId="Windows Live" clId="Web-{1FDB1B6C-FF54-42FB-8CA8-B5C2E4826087}" dt="2022-11-28T07:53:33.563" v="1557"/>
          <ac:spMkLst>
            <pc:docMk/>
            <pc:sldMk cId="1430138192" sldId="546"/>
            <ac:spMk id="14" creationId="{F517C920-9698-11CA-6E58-741A5FAFEE8F}"/>
          </ac:spMkLst>
        </pc:spChg>
        <pc:spChg chg="add del mod">
          <ac:chgData name="Guest User" userId="" providerId="Windows Live" clId="Web-{1FDB1B6C-FF54-42FB-8CA8-B5C2E4826087}" dt="2022-11-28T07:53:45.204" v="1561"/>
          <ac:spMkLst>
            <pc:docMk/>
            <pc:sldMk cId="1430138192" sldId="546"/>
            <ac:spMk id="16" creationId="{E71170B1-13BD-952E-6BA2-BB908FD7B2B2}"/>
          </ac:spMkLst>
        </pc:spChg>
        <pc:spChg chg="del mod">
          <ac:chgData name="Guest User" userId="" providerId="Windows Live" clId="Web-{1FDB1B6C-FF54-42FB-8CA8-B5C2E4826087}" dt="2022-11-28T07:53:30.078" v="1556"/>
          <ac:spMkLst>
            <pc:docMk/>
            <pc:sldMk cId="1430138192" sldId="546"/>
            <ac:spMk id="81" creationId="{2AF0BD8F-E098-8282-AE8C-8BFAB5EBBFC2}"/>
          </ac:spMkLst>
        </pc:spChg>
      </pc:sldChg>
      <pc:sldChg chg="modSp">
        <pc:chgData name="Guest User" userId="" providerId="Windows Live" clId="Web-{1FDB1B6C-FF54-42FB-8CA8-B5C2E4826087}" dt="2022-11-28T07:02:52.195" v="100" actId="20577"/>
        <pc:sldMkLst>
          <pc:docMk/>
          <pc:sldMk cId="2774656257" sldId="548"/>
        </pc:sldMkLst>
        <pc:spChg chg="mod">
          <ac:chgData name="Guest User" userId="" providerId="Windows Live" clId="Web-{1FDB1B6C-FF54-42FB-8CA8-B5C2E4826087}" dt="2022-11-28T07:02:52.195" v="100" actId="20577"/>
          <ac:spMkLst>
            <pc:docMk/>
            <pc:sldMk cId="2774656257" sldId="548"/>
            <ac:spMk id="3" creationId="{5A82A8B0-333F-633E-3FA7-D38DBFB10971}"/>
          </ac:spMkLst>
        </pc:spChg>
      </pc:sldChg>
      <pc:sldChg chg="addSp delSp modSp ord">
        <pc:chgData name="Guest User" userId="" providerId="Windows Live" clId="Web-{1FDB1B6C-FF54-42FB-8CA8-B5C2E4826087}" dt="2022-11-28T07:32:16.145" v="846"/>
        <pc:sldMkLst>
          <pc:docMk/>
          <pc:sldMk cId="2520383253" sldId="549"/>
        </pc:sldMkLst>
        <pc:spChg chg="add mod">
          <ac:chgData name="Guest User" userId="" providerId="Windows Live" clId="Web-{1FDB1B6C-FF54-42FB-8CA8-B5C2E4826087}" dt="2022-11-28T07:25:40.788" v="749" actId="1076"/>
          <ac:spMkLst>
            <pc:docMk/>
            <pc:sldMk cId="2520383253" sldId="549"/>
            <ac:spMk id="3" creationId="{E040CEFB-8639-0075-B2E3-EF363E8981F4}"/>
          </ac:spMkLst>
        </pc:spChg>
        <pc:spChg chg="add del mod">
          <ac:chgData name="Guest User" userId="" providerId="Windows Live" clId="Web-{1FDB1B6C-FF54-42FB-8CA8-B5C2E4826087}" dt="2022-11-28T07:15:43.268" v="287"/>
          <ac:spMkLst>
            <pc:docMk/>
            <pc:sldMk cId="2520383253" sldId="549"/>
            <ac:spMk id="6" creationId="{B5AD930D-AD89-5408-8D42-4792099068B9}"/>
          </ac:spMkLst>
        </pc:spChg>
        <pc:spChg chg="del mod">
          <ac:chgData name="Guest User" userId="" providerId="Windows Live" clId="Web-{1FDB1B6C-FF54-42FB-8CA8-B5C2E4826087}" dt="2022-11-28T07:15:39.002" v="286"/>
          <ac:spMkLst>
            <pc:docMk/>
            <pc:sldMk cId="2520383253" sldId="549"/>
            <ac:spMk id="7" creationId="{C6AA8011-3B2C-35B2-A7E5-BCEE7E4E3C9E}"/>
          </ac:spMkLst>
        </pc:spChg>
      </pc:sldChg>
      <pc:sldChg chg="modSp">
        <pc:chgData name="Guest User" userId="" providerId="Windows Live" clId="Web-{1FDB1B6C-FF54-42FB-8CA8-B5C2E4826087}" dt="2022-11-28T07:44:52.108" v="1230" actId="20577"/>
        <pc:sldMkLst>
          <pc:docMk/>
          <pc:sldMk cId="3431200534" sldId="550"/>
        </pc:sldMkLst>
        <pc:spChg chg="mod">
          <ac:chgData name="Guest User" userId="" providerId="Windows Live" clId="Web-{1FDB1B6C-FF54-42FB-8CA8-B5C2E4826087}" dt="2022-11-28T07:44:52.108" v="1230" actId="20577"/>
          <ac:spMkLst>
            <pc:docMk/>
            <pc:sldMk cId="3431200534" sldId="550"/>
            <ac:spMk id="6" creationId="{EB9F0004-43F2-51AA-3FFE-B0631DE8705C}"/>
          </ac:spMkLst>
        </pc:spChg>
      </pc:sldChg>
      <pc:sldChg chg="modSp">
        <pc:chgData name="Guest User" userId="" providerId="Windows Live" clId="Web-{1FDB1B6C-FF54-42FB-8CA8-B5C2E4826087}" dt="2022-11-28T07:50:47.260" v="1470" actId="20577"/>
        <pc:sldMkLst>
          <pc:docMk/>
          <pc:sldMk cId="4180435799" sldId="552"/>
        </pc:sldMkLst>
        <pc:spChg chg="mod">
          <ac:chgData name="Guest User" userId="" providerId="Windows Live" clId="Web-{1FDB1B6C-FF54-42FB-8CA8-B5C2E4826087}" dt="2022-11-28T07:50:47.260" v="1470" actId="20577"/>
          <ac:spMkLst>
            <pc:docMk/>
            <pc:sldMk cId="4180435799" sldId="552"/>
            <ac:spMk id="6" creationId="{EB9F0004-43F2-51AA-3FFE-B0631DE8705C}"/>
          </ac:spMkLst>
        </pc:spChg>
      </pc:sldChg>
    </pc:docChg>
  </pc:docChgLst>
  <pc:docChgLst>
    <pc:chgData name="Guest User" providerId="Windows Live" clId="Web-{A65D5702-BDED-48E8-B73A-EC9687CFAEB5}"/>
    <pc:docChg chg="modSld">
      <pc:chgData name="Guest User" userId="" providerId="Windows Live" clId="Web-{A65D5702-BDED-48E8-B73A-EC9687CFAEB5}" dt="2022-11-28T10:08:41.761" v="27" actId="14100"/>
      <pc:docMkLst>
        <pc:docMk/>
      </pc:docMkLst>
      <pc:sldChg chg="addSp modSp">
        <pc:chgData name="Guest User" userId="" providerId="Windows Live" clId="Web-{A65D5702-BDED-48E8-B73A-EC9687CFAEB5}" dt="2022-11-28T10:08:41.761" v="27" actId="14100"/>
        <pc:sldMkLst>
          <pc:docMk/>
          <pc:sldMk cId="2581206090" sldId="565"/>
        </pc:sldMkLst>
        <pc:spChg chg="mod">
          <ac:chgData name="Guest User" userId="" providerId="Windows Live" clId="Web-{A65D5702-BDED-48E8-B73A-EC9687CFAEB5}" dt="2022-11-28T10:08:41.761" v="27" actId="14100"/>
          <ac:spMkLst>
            <pc:docMk/>
            <pc:sldMk cId="2581206090" sldId="565"/>
            <ac:spMk id="2" creationId="{53418339-50C7-4A21-3977-F5EAA8A00231}"/>
          </ac:spMkLst>
        </pc:spChg>
        <pc:picChg chg="add mod">
          <ac:chgData name="Guest User" userId="" providerId="Windows Live" clId="Web-{A65D5702-BDED-48E8-B73A-EC9687CFAEB5}" dt="2022-11-28T10:08:21.901" v="6" actId="1076"/>
          <ac:picMkLst>
            <pc:docMk/>
            <pc:sldMk cId="2581206090" sldId="565"/>
            <ac:picMk id="3" creationId="{27F6769F-86CF-1A24-A5D0-79E8954E547B}"/>
          </ac:picMkLst>
        </pc:picChg>
      </pc:sldChg>
    </pc:docChg>
  </pc:docChgLst>
  <pc:docChgLst>
    <pc:chgData name="Guest User" providerId="Windows Live" clId="Web-{F013F1F8-724D-4817-A044-0E900A059771}"/>
    <pc:docChg chg="addSld delSld modSld sldOrd">
      <pc:chgData name="Guest User" userId="" providerId="Windows Live" clId="Web-{F013F1F8-724D-4817-A044-0E900A059771}" dt="2022-11-28T09:59:37.613" v="265" actId="20577"/>
      <pc:docMkLst>
        <pc:docMk/>
      </pc:docMkLst>
      <pc:sldChg chg="addSp delSp modSp mod ord modClrScheme chgLayout">
        <pc:chgData name="Guest User" userId="" providerId="Windows Live" clId="Web-{F013F1F8-724D-4817-A044-0E900A059771}" dt="2022-11-28T09:23:18.959" v="210" actId="1076"/>
        <pc:sldMkLst>
          <pc:docMk/>
          <pc:sldMk cId="1213210011" sldId="537"/>
        </pc:sldMkLst>
        <pc:spChg chg="add del mod ord">
          <ac:chgData name="Guest User" userId="" providerId="Windows Live" clId="Web-{F013F1F8-724D-4817-A044-0E900A059771}" dt="2022-11-28T09:16:29.399" v="91"/>
          <ac:spMkLst>
            <pc:docMk/>
            <pc:sldMk cId="1213210011" sldId="537"/>
            <ac:spMk id="2" creationId="{554CAAAB-01B9-363B-C489-FECDCA518D62}"/>
          </ac:spMkLst>
        </pc:spChg>
        <pc:spChg chg="add del mod ord">
          <ac:chgData name="Guest User" userId="" providerId="Windows Live" clId="Web-{F013F1F8-724D-4817-A044-0E900A059771}" dt="2022-11-28T09:20:15.375" v="148" actId="1076"/>
          <ac:spMkLst>
            <pc:docMk/>
            <pc:sldMk cId="1213210011" sldId="537"/>
            <ac:spMk id="3" creationId="{C3B71570-192B-019C-B4CA-C8C6BFCCCC27}"/>
          </ac:spMkLst>
        </pc:spChg>
        <pc:spChg chg="add del mod ord">
          <ac:chgData name="Guest User" userId="" providerId="Windows Live" clId="Web-{F013F1F8-724D-4817-A044-0E900A059771}" dt="2022-11-28T09:17:00.697" v="118"/>
          <ac:spMkLst>
            <pc:docMk/>
            <pc:sldMk cId="1213210011" sldId="537"/>
            <ac:spMk id="4" creationId="{EEBE3263-F251-6F69-65EB-0DD02F480018}"/>
          </ac:spMkLst>
        </pc:spChg>
        <pc:spChg chg="add del mod ord">
          <ac:chgData name="Guest User" userId="" providerId="Windows Live" clId="Web-{F013F1F8-724D-4817-A044-0E900A059771}" dt="2022-11-28T09:20:20.047" v="149" actId="1076"/>
          <ac:spMkLst>
            <pc:docMk/>
            <pc:sldMk cId="1213210011" sldId="537"/>
            <ac:spMk id="5" creationId="{084EB924-9F35-5251-2C59-600BD5F7AF2D}"/>
          </ac:spMkLst>
        </pc:spChg>
        <pc:spChg chg="add del mod ord">
          <ac:chgData name="Guest User" userId="" providerId="Windows Live" clId="Web-{F013F1F8-724D-4817-A044-0E900A059771}" dt="2022-11-28T09:17:02.260" v="119"/>
          <ac:spMkLst>
            <pc:docMk/>
            <pc:sldMk cId="1213210011" sldId="537"/>
            <ac:spMk id="6" creationId="{F6A209CE-CC90-D8A2-4C29-71F40FCD1EDE}"/>
          </ac:spMkLst>
        </pc:spChg>
        <pc:spChg chg="add del mod ord">
          <ac:chgData name="Guest User" userId="" providerId="Windows Live" clId="Web-{F013F1F8-724D-4817-A044-0E900A059771}" dt="2022-11-28T09:20:24.891" v="150" actId="1076"/>
          <ac:spMkLst>
            <pc:docMk/>
            <pc:sldMk cId="1213210011" sldId="537"/>
            <ac:spMk id="7" creationId="{F5DB18BE-8490-97C0-DF27-17D03DC502D9}"/>
          </ac:spMkLst>
        </pc:spChg>
        <pc:spChg chg="add del mod ord">
          <ac:chgData name="Guest User" userId="" providerId="Windows Live" clId="Web-{F013F1F8-724D-4817-A044-0E900A059771}" dt="2022-11-28T09:17:03.932" v="120"/>
          <ac:spMkLst>
            <pc:docMk/>
            <pc:sldMk cId="1213210011" sldId="537"/>
            <ac:spMk id="8" creationId="{790533CF-9BD5-ED77-9E9D-347AA2A19CD4}"/>
          </ac:spMkLst>
        </pc:spChg>
        <pc:spChg chg="add del mod ord">
          <ac:chgData name="Guest User" userId="" providerId="Windows Live" clId="Web-{F013F1F8-724D-4817-A044-0E900A059771}" dt="2022-11-28T09:20:29.829" v="151" actId="1076"/>
          <ac:spMkLst>
            <pc:docMk/>
            <pc:sldMk cId="1213210011" sldId="537"/>
            <ac:spMk id="9" creationId="{26DAC934-1933-5180-9E68-4D1E6CFFAF78}"/>
          </ac:spMkLst>
        </pc:spChg>
        <pc:spChg chg="add del mod ord">
          <ac:chgData name="Guest User" userId="" providerId="Windows Live" clId="Web-{F013F1F8-724D-4817-A044-0E900A059771}" dt="2022-11-28T09:17:05.526" v="121"/>
          <ac:spMkLst>
            <pc:docMk/>
            <pc:sldMk cId="1213210011" sldId="537"/>
            <ac:spMk id="10" creationId="{91CBB9F3-5579-BFD1-6A49-AF2122ECDA83}"/>
          </ac:spMkLst>
        </pc:spChg>
        <pc:spChg chg="add del mod ord">
          <ac:chgData name="Guest User" userId="" providerId="Windows Live" clId="Web-{F013F1F8-724D-4817-A044-0E900A059771}" dt="2022-11-28T09:20:46.705" v="153" actId="1076"/>
          <ac:spMkLst>
            <pc:docMk/>
            <pc:sldMk cId="1213210011" sldId="537"/>
            <ac:spMk id="11" creationId="{F2C0CB5A-9A98-1C97-A554-51BEF6A9701D}"/>
          </ac:spMkLst>
        </pc:spChg>
        <pc:spChg chg="add del mod ord">
          <ac:chgData name="Guest User" userId="" providerId="Windows Live" clId="Web-{F013F1F8-724D-4817-A044-0E900A059771}" dt="2022-11-28T09:17:13.213" v="124"/>
          <ac:spMkLst>
            <pc:docMk/>
            <pc:sldMk cId="1213210011" sldId="537"/>
            <ac:spMk id="12" creationId="{E329DD3D-7FB8-B247-5B96-557FC5810296}"/>
          </ac:spMkLst>
        </pc:spChg>
        <pc:spChg chg="add del mod">
          <ac:chgData name="Guest User" userId="" providerId="Windows Live" clId="Web-{F013F1F8-724D-4817-A044-0E900A059771}" dt="2022-11-28T09:17:09.869" v="123"/>
          <ac:spMkLst>
            <pc:docMk/>
            <pc:sldMk cId="1213210011" sldId="537"/>
            <ac:spMk id="14" creationId="{36EAD49D-D101-1E92-0325-1EBA76BC8C76}"/>
          </ac:spMkLst>
        </pc:spChg>
        <pc:spChg chg="mod">
          <ac:chgData name="Guest User" userId="" providerId="Windows Live" clId="Web-{F013F1F8-724D-4817-A044-0E900A059771}" dt="2022-11-28T09:23:18.959" v="210" actId="1076"/>
          <ac:spMkLst>
            <pc:docMk/>
            <pc:sldMk cId="1213210011" sldId="537"/>
            <ac:spMk id="28" creationId="{F4CFF2E9-4BAC-D5F6-0C99-14D3922FFF0F}"/>
          </ac:spMkLst>
        </pc:spChg>
        <pc:spChg chg="del">
          <ac:chgData name="Guest User" userId="" providerId="Windows Live" clId="Web-{F013F1F8-724D-4817-A044-0E900A059771}" dt="2022-11-28T09:14:42.646" v="39"/>
          <ac:spMkLst>
            <pc:docMk/>
            <pc:sldMk cId="1213210011" sldId="537"/>
            <ac:spMk id="51" creationId="{B2584D96-9D25-9720-E5D7-F172502F50B4}"/>
          </ac:spMkLst>
        </pc:spChg>
        <pc:spChg chg="del">
          <ac:chgData name="Guest User" userId="" providerId="Windows Live" clId="Web-{F013F1F8-724D-4817-A044-0E900A059771}" dt="2022-11-28T09:14:44.068" v="41"/>
          <ac:spMkLst>
            <pc:docMk/>
            <pc:sldMk cId="1213210011" sldId="537"/>
            <ac:spMk id="52" creationId="{1E6A58F9-BE07-A5A1-2E91-707D3C204419}"/>
          </ac:spMkLst>
        </pc:spChg>
        <pc:spChg chg="del">
          <ac:chgData name="Guest User" userId="" providerId="Windows Live" clId="Web-{F013F1F8-724D-4817-A044-0E900A059771}" dt="2022-11-28T09:14:23.708" v="38"/>
          <ac:spMkLst>
            <pc:docMk/>
            <pc:sldMk cId="1213210011" sldId="537"/>
            <ac:spMk id="53" creationId="{A8505D1F-E2B6-EE7C-5EE7-E94AE8FCA318}"/>
          </ac:spMkLst>
        </pc:spChg>
        <pc:spChg chg="del">
          <ac:chgData name="Guest User" userId="" providerId="Windows Live" clId="Web-{F013F1F8-724D-4817-A044-0E900A059771}" dt="2022-11-28T09:14:43.537" v="40"/>
          <ac:spMkLst>
            <pc:docMk/>
            <pc:sldMk cId="1213210011" sldId="537"/>
            <ac:spMk id="54" creationId="{EB6AA821-8D15-A7CB-3834-A53039A85AF8}"/>
          </ac:spMkLst>
        </pc:spChg>
        <pc:spChg chg="del">
          <ac:chgData name="Guest User" userId="" providerId="Windows Live" clId="Web-{F013F1F8-724D-4817-A044-0E900A059771}" dt="2022-11-28T09:14:22.349" v="37"/>
          <ac:spMkLst>
            <pc:docMk/>
            <pc:sldMk cId="1213210011" sldId="537"/>
            <ac:spMk id="55" creationId="{00495C0E-2A09-59D0-2D0D-729C5FC8A514}"/>
          </ac:spMkLst>
        </pc:spChg>
        <pc:spChg chg="del">
          <ac:chgData name="Guest User" userId="" providerId="Windows Live" clId="Web-{F013F1F8-724D-4817-A044-0E900A059771}" dt="2022-11-28T09:14:20.739" v="36"/>
          <ac:spMkLst>
            <pc:docMk/>
            <pc:sldMk cId="1213210011" sldId="537"/>
            <ac:spMk id="56" creationId="{74E549BD-B541-0436-EFB1-E0FC88A436B9}"/>
          </ac:spMkLst>
        </pc:spChg>
        <pc:picChg chg="add mod modCrop">
          <ac:chgData name="Guest User" userId="" providerId="Windows Live" clId="Web-{F013F1F8-724D-4817-A044-0E900A059771}" dt="2022-11-28T09:21:22.221" v="158" actId="1076"/>
          <ac:picMkLst>
            <pc:docMk/>
            <pc:sldMk cId="1213210011" sldId="537"/>
            <ac:picMk id="15" creationId="{E95DBB97-323C-F5FA-58CC-37014A54B51C}"/>
          </ac:picMkLst>
        </pc:picChg>
      </pc:sldChg>
      <pc:sldChg chg="modSp">
        <pc:chgData name="Guest User" userId="" providerId="Windows Live" clId="Web-{F013F1F8-724D-4817-A044-0E900A059771}" dt="2022-11-28T09:59:37.613" v="265" actId="20577"/>
        <pc:sldMkLst>
          <pc:docMk/>
          <pc:sldMk cId="1877080978" sldId="539"/>
        </pc:sldMkLst>
        <pc:spChg chg="mod">
          <ac:chgData name="Guest User" userId="" providerId="Windows Live" clId="Web-{F013F1F8-724D-4817-A044-0E900A059771}" dt="2022-11-28T09:59:37.613" v="265" actId="20577"/>
          <ac:spMkLst>
            <pc:docMk/>
            <pc:sldMk cId="1877080978" sldId="539"/>
            <ac:spMk id="28" creationId="{BA71BD66-EF3E-A923-F32E-460E5015918B}"/>
          </ac:spMkLst>
        </pc:spChg>
      </pc:sldChg>
      <pc:sldChg chg="addSp modSp del mod modClrScheme chgLayout">
        <pc:chgData name="Guest User" userId="" providerId="Windows Live" clId="Web-{F013F1F8-724D-4817-A044-0E900A059771}" dt="2022-11-28T09:11:49.844" v="29"/>
        <pc:sldMkLst>
          <pc:docMk/>
          <pc:sldMk cId="2564987761" sldId="558"/>
        </pc:sldMkLst>
        <pc:spChg chg="add mod ord">
          <ac:chgData name="Guest User" userId="" providerId="Windows Live" clId="Web-{F013F1F8-724D-4817-A044-0E900A059771}" dt="2022-11-28T09:10:16.669" v="0"/>
          <ac:spMkLst>
            <pc:docMk/>
            <pc:sldMk cId="2564987761" sldId="558"/>
            <ac:spMk id="2" creationId="{B73294A0-0BB1-DCE8-5044-394737F5BB7D}"/>
          </ac:spMkLst>
        </pc:spChg>
        <pc:spChg chg="mod ord">
          <ac:chgData name="Guest User" userId="" providerId="Windows Live" clId="Web-{F013F1F8-724D-4817-A044-0E900A059771}" dt="2022-11-28T09:10:16.669" v="0"/>
          <ac:spMkLst>
            <pc:docMk/>
            <pc:sldMk cId="2564987761" sldId="558"/>
            <ac:spMk id="6" creationId="{7FFD7FDE-BF11-DC6E-6AFE-0343AF31FA96}"/>
          </ac:spMkLst>
        </pc:spChg>
        <pc:spChg chg="mod ord">
          <ac:chgData name="Guest User" userId="" providerId="Windows Live" clId="Web-{F013F1F8-724D-4817-A044-0E900A059771}" dt="2022-11-28T09:11:28.140" v="19" actId="1076"/>
          <ac:spMkLst>
            <pc:docMk/>
            <pc:sldMk cId="2564987761" sldId="558"/>
            <ac:spMk id="7" creationId="{595D5246-9542-10F7-7E5F-71F6F803C0C8}"/>
          </ac:spMkLst>
        </pc:spChg>
        <pc:picChg chg="mod">
          <ac:chgData name="Guest User" userId="" providerId="Windows Live" clId="Web-{F013F1F8-724D-4817-A044-0E900A059771}" dt="2022-11-28T09:11:09.608" v="12" actId="1076"/>
          <ac:picMkLst>
            <pc:docMk/>
            <pc:sldMk cId="2564987761" sldId="558"/>
            <ac:picMk id="9" creationId="{B56AB30E-D44F-54A0-F97B-E9383F0B3FB9}"/>
          </ac:picMkLst>
        </pc:picChg>
      </pc:sldChg>
      <pc:sldChg chg="addSp delSp modSp new mod modClrScheme chgLayout">
        <pc:chgData name="Guest User" userId="" providerId="Windows Live" clId="Web-{F013F1F8-724D-4817-A044-0E900A059771}" dt="2022-11-28T09:24:23.352" v="224" actId="1076"/>
        <pc:sldMkLst>
          <pc:docMk/>
          <pc:sldMk cId="649312616" sldId="561"/>
        </pc:sldMkLst>
        <pc:spChg chg="mod ord">
          <ac:chgData name="Guest User" userId="" providerId="Windows Live" clId="Web-{F013F1F8-724D-4817-A044-0E900A059771}" dt="2022-11-28T09:12:04.641" v="33" actId="1076"/>
          <ac:spMkLst>
            <pc:docMk/>
            <pc:sldMk cId="649312616" sldId="561"/>
            <ac:spMk id="2" creationId="{53418339-50C7-4A21-3977-F5EAA8A00231}"/>
          </ac:spMkLst>
        </pc:spChg>
        <pc:spChg chg="del mod ord">
          <ac:chgData name="Guest User" userId="" providerId="Windows Live" clId="Web-{F013F1F8-724D-4817-A044-0E900A059771}" dt="2022-11-28T09:11:33.906" v="22"/>
          <ac:spMkLst>
            <pc:docMk/>
            <pc:sldMk cId="649312616" sldId="561"/>
            <ac:spMk id="3" creationId="{C4E2E873-CCDF-0C00-2590-B1F5F1807184}"/>
          </ac:spMkLst>
        </pc:spChg>
        <pc:spChg chg="del mod ord">
          <ac:chgData name="Guest User" userId="" providerId="Windows Live" clId="Web-{F013F1F8-724D-4817-A044-0E900A059771}" dt="2022-11-28T09:12:14.219" v="35"/>
          <ac:spMkLst>
            <pc:docMk/>
            <pc:sldMk cId="649312616" sldId="561"/>
            <ac:spMk id="4" creationId="{F22D9A16-64DF-25AB-5D00-62FD3353F8CF}"/>
          </ac:spMkLst>
        </pc:spChg>
        <pc:spChg chg="del mod ord">
          <ac:chgData name="Guest User" userId="" providerId="Windows Live" clId="Web-{F013F1F8-724D-4817-A044-0E900A059771}" dt="2022-11-28T09:11:48.734" v="28"/>
          <ac:spMkLst>
            <pc:docMk/>
            <pc:sldMk cId="649312616" sldId="561"/>
            <ac:spMk id="5" creationId="{A682B11C-EF14-F8CB-FF11-EE494FB9D231}"/>
          </ac:spMkLst>
        </pc:spChg>
        <pc:spChg chg="add del mod ord">
          <ac:chgData name="Guest User" userId="" providerId="Windows Live" clId="Web-{F013F1F8-724D-4817-A044-0E900A059771}" dt="2022-11-28T09:11:23.421" v="18"/>
          <ac:spMkLst>
            <pc:docMk/>
            <pc:sldMk cId="649312616" sldId="561"/>
            <ac:spMk id="6" creationId="{E94C83AB-C8C7-EFB5-FC1D-8EEA643E04FA}"/>
          </ac:spMkLst>
        </pc:spChg>
        <pc:picChg chg="add mod modCrop">
          <ac:chgData name="Guest User" userId="" providerId="Windows Live" clId="Web-{F013F1F8-724D-4817-A044-0E900A059771}" dt="2022-11-28T09:24:23.352" v="224" actId="1076"/>
          <ac:picMkLst>
            <pc:docMk/>
            <pc:sldMk cId="649312616" sldId="561"/>
            <ac:picMk id="8" creationId="{286B136E-688D-8950-73EC-BCF71F31D478}"/>
          </ac:picMkLst>
        </pc:picChg>
        <pc:picChg chg="add mod">
          <ac:chgData name="Guest User" userId="" providerId="Windows Live" clId="Web-{F013F1F8-724D-4817-A044-0E900A059771}" dt="2022-11-28T09:24:21.399" v="223" actId="14100"/>
          <ac:picMkLst>
            <pc:docMk/>
            <pc:sldMk cId="649312616" sldId="561"/>
            <ac:picMk id="10" creationId="{9CB628E2-9880-F9B4-24E5-34A3DEDA4476}"/>
          </ac:picMkLst>
        </pc:picChg>
      </pc:sldChg>
      <pc:sldChg chg="delSp modSp new mod modClrScheme chgLayout">
        <pc:chgData name="Guest User" userId="" providerId="Windows Live" clId="Web-{F013F1F8-724D-4817-A044-0E900A059771}" dt="2022-11-28T09:23:02.256" v="208" actId="20577"/>
        <pc:sldMkLst>
          <pc:docMk/>
          <pc:sldMk cId="418750025" sldId="563"/>
        </pc:sldMkLst>
        <pc:spChg chg="mod ord">
          <ac:chgData name="Guest User" userId="" providerId="Windows Live" clId="Web-{F013F1F8-724D-4817-A044-0E900A059771}" dt="2022-11-28T09:23:02.256" v="208" actId="20577"/>
          <ac:spMkLst>
            <pc:docMk/>
            <pc:sldMk cId="418750025" sldId="563"/>
            <ac:spMk id="2" creationId="{14E939D7-82D7-94D0-430D-FEC4D55E2925}"/>
          </ac:spMkLst>
        </pc:spChg>
        <pc:spChg chg="del mod ord">
          <ac:chgData name="Guest User" userId="" providerId="Windows Live" clId="Web-{F013F1F8-724D-4817-A044-0E900A059771}" dt="2022-11-28T09:22:26.192" v="184"/>
          <ac:spMkLst>
            <pc:docMk/>
            <pc:sldMk cId="418750025" sldId="563"/>
            <ac:spMk id="3" creationId="{1E7E9B8A-2920-B7F6-25EF-E9ED9647A79B}"/>
          </ac:spMkLst>
        </pc:spChg>
        <pc:spChg chg="del mod ord">
          <ac:chgData name="Guest User" userId="" providerId="Windows Live" clId="Web-{F013F1F8-724D-4817-A044-0E900A059771}" dt="2022-11-28T09:22:30.739" v="185"/>
          <ac:spMkLst>
            <pc:docMk/>
            <pc:sldMk cId="418750025" sldId="563"/>
            <ac:spMk id="4" creationId="{87650F03-9956-F49B-96D1-B17281474A77}"/>
          </ac:spMkLst>
        </pc:spChg>
        <pc:spChg chg="del mod ord">
          <ac:chgData name="Guest User" userId="" providerId="Windows Live" clId="Web-{F013F1F8-724D-4817-A044-0E900A059771}" dt="2022-11-28T09:22:23.301" v="183"/>
          <ac:spMkLst>
            <pc:docMk/>
            <pc:sldMk cId="418750025" sldId="563"/>
            <ac:spMk id="5" creationId="{E0A3E488-AEE9-856D-5B36-F0FE9F657453}"/>
          </ac:spMkLst>
        </pc:spChg>
        <pc:spChg chg="del">
          <ac:chgData name="Guest User" userId="" providerId="Windows Live" clId="Web-{F013F1F8-724D-4817-A044-0E900A059771}" dt="2022-11-28T09:22:05.145" v="161"/>
          <ac:spMkLst>
            <pc:docMk/>
            <pc:sldMk cId="418750025" sldId="563"/>
            <ac:spMk id="6" creationId="{AAC5D43A-0C1E-6B73-D642-491785DB23BA}"/>
          </ac:spMkLst>
        </pc:spChg>
        <pc:spChg chg="del">
          <ac:chgData name="Guest User" userId="" providerId="Windows Live" clId="Web-{F013F1F8-724D-4817-A044-0E900A059771}" dt="2022-11-28T09:22:05.145" v="161"/>
          <ac:spMkLst>
            <pc:docMk/>
            <pc:sldMk cId="418750025" sldId="563"/>
            <ac:spMk id="7" creationId="{E92A0BD2-07F9-BCB4-AED2-7943C2957B0E}"/>
          </ac:spMkLst>
        </pc:spChg>
        <pc:spChg chg="del">
          <ac:chgData name="Guest User" userId="" providerId="Windows Live" clId="Web-{F013F1F8-724D-4817-A044-0E900A059771}" dt="2022-11-28T09:22:05.145" v="161"/>
          <ac:spMkLst>
            <pc:docMk/>
            <pc:sldMk cId="418750025" sldId="563"/>
            <ac:spMk id="8" creationId="{2A0959B0-7DEC-5258-F074-CAE2BCCDF699}"/>
          </ac:spMkLst>
        </pc:spChg>
        <pc:spChg chg="del">
          <ac:chgData name="Guest User" userId="" providerId="Windows Live" clId="Web-{F013F1F8-724D-4817-A044-0E900A059771}" dt="2022-11-28T09:22:05.145" v="161"/>
          <ac:spMkLst>
            <pc:docMk/>
            <pc:sldMk cId="418750025" sldId="563"/>
            <ac:spMk id="9" creationId="{C4D4A781-162D-3491-D75A-C6A8D380CC9C}"/>
          </ac:spMkLst>
        </pc:spChg>
        <pc:spChg chg="del">
          <ac:chgData name="Guest User" userId="" providerId="Windows Live" clId="Web-{F013F1F8-724D-4817-A044-0E900A059771}" dt="2022-11-28T09:22:05.145" v="161"/>
          <ac:spMkLst>
            <pc:docMk/>
            <pc:sldMk cId="418750025" sldId="563"/>
            <ac:spMk id="10" creationId="{91A52D6E-0953-FA2F-A394-D87A94293775}"/>
          </ac:spMkLst>
        </pc:spChg>
        <pc:spChg chg="del">
          <ac:chgData name="Guest User" userId="" providerId="Windows Live" clId="Web-{F013F1F8-724D-4817-A044-0E900A059771}" dt="2022-11-28T09:22:05.145" v="161"/>
          <ac:spMkLst>
            <pc:docMk/>
            <pc:sldMk cId="418750025" sldId="563"/>
            <ac:spMk id="11" creationId="{282B9286-7F03-841E-B33C-FD0D9D57BC7F}"/>
          </ac:spMkLst>
        </pc:spChg>
        <pc:spChg chg="del">
          <ac:chgData name="Guest User" userId="" providerId="Windows Live" clId="Web-{F013F1F8-724D-4817-A044-0E900A059771}" dt="2022-11-28T09:22:05.145" v="161"/>
          <ac:spMkLst>
            <pc:docMk/>
            <pc:sldMk cId="418750025" sldId="563"/>
            <ac:spMk id="12" creationId="{044368A3-A538-1193-61C2-5B2C10CC9B4A}"/>
          </ac:spMkLst>
        </pc:spChg>
        <pc:spChg chg="del">
          <ac:chgData name="Guest User" userId="" providerId="Windows Live" clId="Web-{F013F1F8-724D-4817-A044-0E900A059771}" dt="2022-11-28T09:22:05.145" v="161"/>
          <ac:spMkLst>
            <pc:docMk/>
            <pc:sldMk cId="418750025" sldId="563"/>
            <ac:spMk id="13" creationId="{E960834C-4A1E-ECAB-A221-9AE438738311}"/>
          </ac:spMkLst>
        </pc:spChg>
        <pc:spChg chg="del">
          <ac:chgData name="Guest User" userId="" providerId="Windows Live" clId="Web-{F013F1F8-724D-4817-A044-0E900A059771}" dt="2022-11-28T09:22:05.145" v="161"/>
          <ac:spMkLst>
            <pc:docMk/>
            <pc:sldMk cId="418750025" sldId="563"/>
            <ac:spMk id="14" creationId="{4F09D15E-E7BB-8745-C18B-9D6443D4FD1E}"/>
          </ac:spMkLst>
        </pc:spChg>
        <pc:spChg chg="del">
          <ac:chgData name="Guest User" userId="" providerId="Windows Live" clId="Web-{F013F1F8-724D-4817-A044-0E900A059771}" dt="2022-11-28T09:22:05.145" v="161"/>
          <ac:spMkLst>
            <pc:docMk/>
            <pc:sldMk cId="418750025" sldId="563"/>
            <ac:spMk id="15" creationId="{217A8C8D-78BC-7C56-1C3C-51E9B2A159DA}"/>
          </ac:spMkLst>
        </pc:spChg>
        <pc:spChg chg="del">
          <ac:chgData name="Guest User" userId="" providerId="Windows Live" clId="Web-{F013F1F8-724D-4817-A044-0E900A059771}" dt="2022-11-28T09:22:05.145" v="161"/>
          <ac:spMkLst>
            <pc:docMk/>
            <pc:sldMk cId="418750025" sldId="563"/>
            <ac:spMk id="16" creationId="{60EB2044-577D-7A31-61A8-1B14B8DD3354}"/>
          </ac:spMkLst>
        </pc:spChg>
        <pc:spChg chg="del">
          <ac:chgData name="Guest User" userId="" providerId="Windows Live" clId="Web-{F013F1F8-724D-4817-A044-0E900A059771}" dt="2022-11-28T09:22:05.145" v="161"/>
          <ac:spMkLst>
            <pc:docMk/>
            <pc:sldMk cId="418750025" sldId="563"/>
            <ac:spMk id="17" creationId="{96E2B8B2-082D-6588-ADAA-81D7B5A214D1}"/>
          </ac:spMkLst>
        </pc:spChg>
        <pc:spChg chg="del">
          <ac:chgData name="Guest User" userId="" providerId="Windows Live" clId="Web-{F013F1F8-724D-4817-A044-0E900A059771}" dt="2022-11-28T09:22:05.145" v="161"/>
          <ac:spMkLst>
            <pc:docMk/>
            <pc:sldMk cId="418750025" sldId="563"/>
            <ac:spMk id="18" creationId="{62F8D705-F555-F59F-CAF1-3B33D860632B}"/>
          </ac:spMkLst>
        </pc:spChg>
        <pc:spChg chg="del">
          <ac:chgData name="Guest User" userId="" providerId="Windows Live" clId="Web-{F013F1F8-724D-4817-A044-0E900A059771}" dt="2022-11-28T09:22:05.145" v="161"/>
          <ac:spMkLst>
            <pc:docMk/>
            <pc:sldMk cId="418750025" sldId="563"/>
            <ac:spMk id="19" creationId="{A2896782-F084-4CD3-4473-9144288534AD}"/>
          </ac:spMkLst>
        </pc:spChg>
        <pc:spChg chg="del">
          <ac:chgData name="Guest User" userId="" providerId="Windows Live" clId="Web-{F013F1F8-724D-4817-A044-0E900A059771}" dt="2022-11-28T09:22:05.145" v="161"/>
          <ac:spMkLst>
            <pc:docMk/>
            <pc:sldMk cId="418750025" sldId="563"/>
            <ac:spMk id="20" creationId="{89685728-99D7-FCA6-82E9-1E6603D1D51D}"/>
          </ac:spMkLst>
        </pc:spChg>
        <pc:spChg chg="del">
          <ac:chgData name="Guest User" userId="" providerId="Windows Live" clId="Web-{F013F1F8-724D-4817-A044-0E900A059771}" dt="2022-11-28T09:22:05.145" v="161"/>
          <ac:spMkLst>
            <pc:docMk/>
            <pc:sldMk cId="418750025" sldId="563"/>
            <ac:spMk id="21" creationId="{C920C184-21DB-DD6A-0D26-0F78F63F7314}"/>
          </ac:spMkLst>
        </pc:spChg>
        <pc:spChg chg="del">
          <ac:chgData name="Guest User" userId="" providerId="Windows Live" clId="Web-{F013F1F8-724D-4817-A044-0E900A059771}" dt="2022-11-28T09:22:05.145" v="161"/>
          <ac:spMkLst>
            <pc:docMk/>
            <pc:sldMk cId="418750025" sldId="563"/>
            <ac:spMk id="22" creationId="{2627D209-EE06-7DA2-933C-693A581AEEB1}"/>
          </ac:spMkLst>
        </pc:spChg>
        <pc:spChg chg="del">
          <ac:chgData name="Guest User" userId="" providerId="Windows Live" clId="Web-{F013F1F8-724D-4817-A044-0E900A059771}" dt="2022-11-28T09:22:05.145" v="161"/>
          <ac:spMkLst>
            <pc:docMk/>
            <pc:sldMk cId="418750025" sldId="563"/>
            <ac:spMk id="23" creationId="{72EB3336-045E-5F83-37F7-76E19A7C0513}"/>
          </ac:spMkLst>
        </pc:spChg>
        <pc:spChg chg="del">
          <ac:chgData name="Guest User" userId="" providerId="Windows Live" clId="Web-{F013F1F8-724D-4817-A044-0E900A059771}" dt="2022-11-28T09:22:05.145" v="161"/>
          <ac:spMkLst>
            <pc:docMk/>
            <pc:sldMk cId="418750025" sldId="563"/>
            <ac:spMk id="24" creationId="{3D52333F-0ED2-2332-6629-EF3A64656416}"/>
          </ac:spMkLst>
        </pc:spChg>
      </pc:sldChg>
      <pc:sldChg chg="modSp add ord replId">
        <pc:chgData name="Guest User" userId="" providerId="Windows Live" clId="Web-{F013F1F8-724D-4817-A044-0E900A059771}" dt="2022-11-28T09:22:55.849" v="206" actId="20577"/>
        <pc:sldMkLst>
          <pc:docMk/>
          <pc:sldMk cId="3486659499" sldId="564"/>
        </pc:sldMkLst>
        <pc:spChg chg="mod">
          <ac:chgData name="Guest User" userId="" providerId="Windows Live" clId="Web-{F013F1F8-724D-4817-A044-0E900A059771}" dt="2022-11-28T09:22:55.849" v="206" actId="20577"/>
          <ac:spMkLst>
            <pc:docMk/>
            <pc:sldMk cId="3486659499" sldId="564"/>
            <ac:spMk id="2" creationId="{14E939D7-82D7-94D0-430D-FEC4D55E2925}"/>
          </ac:spMkLst>
        </pc:spChg>
      </pc:sldChg>
    </pc:docChg>
  </pc:docChgLst>
  <pc:docChgLst>
    <pc:chgData name="Guest User" providerId="Windows Live" clId="Web-{D431763E-49D2-4210-AC7B-0DB325ABBC0A}"/>
    <pc:docChg chg="addSld delSld modSld sldOrd">
      <pc:chgData name="Guest User" userId="" providerId="Windows Live" clId="Web-{D431763E-49D2-4210-AC7B-0DB325ABBC0A}" dt="2022-11-28T09:06:07.207" v="1835"/>
      <pc:docMkLst>
        <pc:docMk/>
      </pc:docMkLst>
      <pc:sldChg chg="delSp">
        <pc:chgData name="Guest User" userId="" providerId="Windows Live" clId="Web-{D431763E-49D2-4210-AC7B-0DB325ABBC0A}" dt="2022-11-28T08:33:46.075" v="1509"/>
        <pc:sldMkLst>
          <pc:docMk/>
          <pc:sldMk cId="3548027083" sldId="531"/>
        </pc:sldMkLst>
        <pc:spChg chg="del">
          <ac:chgData name="Guest User" userId="" providerId="Windows Live" clId="Web-{D431763E-49D2-4210-AC7B-0DB325ABBC0A}" dt="2022-11-28T08:33:46.075" v="1509"/>
          <ac:spMkLst>
            <pc:docMk/>
            <pc:sldMk cId="3548027083" sldId="531"/>
            <ac:spMk id="4" creationId="{DDD0AE42-75AF-229C-2692-C10ADA4FFA83}"/>
          </ac:spMkLst>
        </pc:spChg>
      </pc:sldChg>
      <pc:sldChg chg="modSp">
        <pc:chgData name="Guest User" userId="" providerId="Windows Live" clId="Web-{D431763E-49D2-4210-AC7B-0DB325ABBC0A}" dt="2022-11-28T08:34:09.185" v="1515" actId="20577"/>
        <pc:sldMkLst>
          <pc:docMk/>
          <pc:sldMk cId="3380759881" sldId="533"/>
        </pc:sldMkLst>
        <pc:spChg chg="mod">
          <ac:chgData name="Guest User" userId="" providerId="Windows Live" clId="Web-{D431763E-49D2-4210-AC7B-0DB325ABBC0A}" dt="2022-11-28T08:34:09.185" v="1515" actId="20577"/>
          <ac:spMkLst>
            <pc:docMk/>
            <pc:sldMk cId="3380759881" sldId="533"/>
            <ac:spMk id="2" creationId="{F41F0E99-07CC-9576-AFD7-C52151AD0EA3}"/>
          </ac:spMkLst>
        </pc:spChg>
      </pc:sldChg>
      <pc:sldChg chg="addSp delSp modSp">
        <pc:chgData name="Guest User" userId="" providerId="Windows Live" clId="Web-{D431763E-49D2-4210-AC7B-0DB325ABBC0A}" dt="2022-11-28T08:37:02.301" v="1547" actId="14100"/>
        <pc:sldMkLst>
          <pc:docMk/>
          <pc:sldMk cId="1213210011" sldId="537"/>
        </pc:sldMkLst>
        <pc:spChg chg="add del">
          <ac:chgData name="Guest User" userId="" providerId="Windows Live" clId="Web-{D431763E-49D2-4210-AC7B-0DB325ABBC0A}" dt="2022-11-28T08:04:02.027" v="18"/>
          <ac:spMkLst>
            <pc:docMk/>
            <pc:sldMk cId="1213210011" sldId="537"/>
            <ac:spMk id="2" creationId="{D04F090D-C862-CF85-1001-A82E54365597}"/>
          </ac:spMkLst>
        </pc:spChg>
        <pc:spChg chg="add del mod">
          <ac:chgData name="Guest User" userId="" providerId="Windows Live" clId="Web-{D431763E-49D2-4210-AC7B-0DB325ABBC0A}" dt="2022-11-28T08:05:03.170" v="53"/>
          <ac:spMkLst>
            <pc:docMk/>
            <pc:sldMk cId="1213210011" sldId="537"/>
            <ac:spMk id="10" creationId="{87F3AA62-64AD-C2A0-098D-3CB89B3B72B6}"/>
          </ac:spMkLst>
        </pc:spChg>
        <pc:spChg chg="add del">
          <ac:chgData name="Guest User" userId="" providerId="Windows Live" clId="Web-{D431763E-49D2-4210-AC7B-0DB325ABBC0A}" dt="2022-11-28T08:04:25.684" v="27"/>
          <ac:spMkLst>
            <pc:docMk/>
            <pc:sldMk cId="1213210011" sldId="537"/>
            <ac:spMk id="11" creationId="{BE12DB43-94C2-198F-F96A-8BBF2CEAC286}"/>
          </ac:spMkLst>
        </pc:spChg>
        <pc:spChg chg="add del">
          <ac:chgData name="Guest User" userId="" providerId="Windows Live" clId="Web-{D431763E-49D2-4210-AC7B-0DB325ABBC0A}" dt="2022-11-28T08:04:25.684" v="27"/>
          <ac:spMkLst>
            <pc:docMk/>
            <pc:sldMk cId="1213210011" sldId="537"/>
            <ac:spMk id="12" creationId="{577F0273-70EC-3C29-B7B6-5C487AD0E768}"/>
          </ac:spMkLst>
        </pc:spChg>
        <pc:spChg chg="add del">
          <ac:chgData name="Guest User" userId="" providerId="Windows Live" clId="Web-{D431763E-49D2-4210-AC7B-0DB325ABBC0A}" dt="2022-11-28T08:04:25.684" v="27"/>
          <ac:spMkLst>
            <pc:docMk/>
            <pc:sldMk cId="1213210011" sldId="537"/>
            <ac:spMk id="13" creationId="{C5EAC03A-DA15-4BB0-7E47-78EF84A419D4}"/>
          </ac:spMkLst>
        </pc:spChg>
        <pc:spChg chg="add del">
          <ac:chgData name="Guest User" userId="" providerId="Windows Live" clId="Web-{D431763E-49D2-4210-AC7B-0DB325ABBC0A}" dt="2022-11-28T08:04:25.684" v="27"/>
          <ac:spMkLst>
            <pc:docMk/>
            <pc:sldMk cId="1213210011" sldId="537"/>
            <ac:spMk id="14" creationId="{9DC323B9-1797-C759-93CE-AA0BD2AA9DD0}"/>
          </ac:spMkLst>
        </pc:spChg>
        <pc:spChg chg="add del">
          <ac:chgData name="Guest User" userId="" providerId="Windows Live" clId="Web-{D431763E-49D2-4210-AC7B-0DB325ABBC0A}" dt="2022-11-28T08:04:25.684" v="27"/>
          <ac:spMkLst>
            <pc:docMk/>
            <pc:sldMk cId="1213210011" sldId="537"/>
            <ac:spMk id="15" creationId="{6C7726BD-8D3F-F368-3EDB-5047868FF485}"/>
          </ac:spMkLst>
        </pc:spChg>
        <pc:spChg chg="add del">
          <ac:chgData name="Guest User" userId="" providerId="Windows Live" clId="Web-{D431763E-49D2-4210-AC7B-0DB325ABBC0A}" dt="2022-11-28T08:04:40.481" v="44"/>
          <ac:spMkLst>
            <pc:docMk/>
            <pc:sldMk cId="1213210011" sldId="537"/>
            <ac:spMk id="17" creationId="{EE60D04C-B5AB-393E-252E-83E1C02E34FA}"/>
          </ac:spMkLst>
        </pc:spChg>
        <pc:spChg chg="add del">
          <ac:chgData name="Guest User" userId="" providerId="Windows Live" clId="Web-{D431763E-49D2-4210-AC7B-0DB325ABBC0A}" dt="2022-11-28T08:04:40.481" v="43"/>
          <ac:spMkLst>
            <pc:docMk/>
            <pc:sldMk cId="1213210011" sldId="537"/>
            <ac:spMk id="19" creationId="{86A5C26B-50FD-1B03-788B-5D4B43B0B85C}"/>
          </ac:spMkLst>
        </pc:spChg>
        <pc:spChg chg="add del">
          <ac:chgData name="Guest User" userId="" providerId="Windows Live" clId="Web-{D431763E-49D2-4210-AC7B-0DB325ABBC0A}" dt="2022-11-28T08:04:40.481" v="42"/>
          <ac:spMkLst>
            <pc:docMk/>
            <pc:sldMk cId="1213210011" sldId="537"/>
            <ac:spMk id="21" creationId="{A8094FD7-55F4-9697-2510-F5D59AAD725F}"/>
          </ac:spMkLst>
        </pc:spChg>
        <pc:spChg chg="add del">
          <ac:chgData name="Guest User" userId="" providerId="Windows Live" clId="Web-{D431763E-49D2-4210-AC7B-0DB325ABBC0A}" dt="2022-11-28T08:04:40.481" v="41"/>
          <ac:spMkLst>
            <pc:docMk/>
            <pc:sldMk cId="1213210011" sldId="537"/>
            <ac:spMk id="23" creationId="{5A8C32AE-A292-2CAD-0BDB-5F2A29D80135}"/>
          </ac:spMkLst>
        </pc:spChg>
        <pc:spChg chg="add del">
          <ac:chgData name="Guest User" userId="" providerId="Windows Live" clId="Web-{D431763E-49D2-4210-AC7B-0DB325ABBC0A}" dt="2022-11-28T08:04:40.481" v="40"/>
          <ac:spMkLst>
            <pc:docMk/>
            <pc:sldMk cId="1213210011" sldId="537"/>
            <ac:spMk id="25" creationId="{AE961E22-0D4C-6A67-F7A1-BC21DAA5FF6F}"/>
          </ac:spMkLst>
        </pc:spChg>
        <pc:spChg chg="add del">
          <ac:chgData name="Guest User" userId="" providerId="Windows Live" clId="Web-{D431763E-49D2-4210-AC7B-0DB325ABBC0A}" dt="2022-11-28T08:04:52.325" v="48"/>
          <ac:spMkLst>
            <pc:docMk/>
            <pc:sldMk cId="1213210011" sldId="537"/>
            <ac:spMk id="26" creationId="{8097D1F9-51FE-1AC7-D539-60A5698E6C05}"/>
          </ac:spMkLst>
        </pc:spChg>
        <pc:spChg chg="add mod">
          <ac:chgData name="Guest User" userId="" providerId="Windows Live" clId="Web-{D431763E-49D2-4210-AC7B-0DB325ABBC0A}" dt="2022-11-28T08:29:15.534" v="1394" actId="1076"/>
          <ac:spMkLst>
            <pc:docMk/>
            <pc:sldMk cId="1213210011" sldId="537"/>
            <ac:spMk id="28" creationId="{F4CFF2E9-4BAC-D5F6-0C99-14D3922FFF0F}"/>
          </ac:spMkLst>
        </pc:spChg>
        <pc:spChg chg="add del">
          <ac:chgData name="Guest User" userId="" providerId="Windows Live" clId="Web-{D431763E-49D2-4210-AC7B-0DB325ABBC0A}" dt="2022-11-28T08:05:17.092" v="64"/>
          <ac:spMkLst>
            <pc:docMk/>
            <pc:sldMk cId="1213210011" sldId="537"/>
            <ac:spMk id="30" creationId="{DD8FBEE9-748A-3CEB-5EFA-2D86435EEA5B}"/>
          </ac:spMkLst>
        </pc:spChg>
        <pc:spChg chg="add del">
          <ac:chgData name="Guest User" userId="" providerId="Windows Live" clId="Web-{D431763E-49D2-4210-AC7B-0DB325ABBC0A}" dt="2022-11-28T08:05:17.092" v="63"/>
          <ac:spMkLst>
            <pc:docMk/>
            <pc:sldMk cId="1213210011" sldId="537"/>
            <ac:spMk id="32" creationId="{508BFF0F-35B9-F48A-2B05-BD8AD9F178A4}"/>
          </ac:spMkLst>
        </pc:spChg>
        <pc:spChg chg="add del">
          <ac:chgData name="Guest User" userId="" providerId="Windows Live" clId="Web-{D431763E-49D2-4210-AC7B-0DB325ABBC0A}" dt="2022-11-28T08:05:17.092" v="62"/>
          <ac:spMkLst>
            <pc:docMk/>
            <pc:sldMk cId="1213210011" sldId="537"/>
            <ac:spMk id="34" creationId="{C09225C6-7DDD-725D-9608-C5E2C371AB97}"/>
          </ac:spMkLst>
        </pc:spChg>
        <pc:spChg chg="add del">
          <ac:chgData name="Guest User" userId="" providerId="Windows Live" clId="Web-{D431763E-49D2-4210-AC7B-0DB325ABBC0A}" dt="2022-11-28T08:05:17.092" v="61"/>
          <ac:spMkLst>
            <pc:docMk/>
            <pc:sldMk cId="1213210011" sldId="537"/>
            <ac:spMk id="36" creationId="{6EDBDBAD-474E-EA17-4A81-172467573A99}"/>
          </ac:spMkLst>
        </pc:spChg>
        <pc:spChg chg="add del">
          <ac:chgData name="Guest User" userId="" providerId="Windows Live" clId="Web-{D431763E-49D2-4210-AC7B-0DB325ABBC0A}" dt="2022-11-28T08:05:17.092" v="60"/>
          <ac:spMkLst>
            <pc:docMk/>
            <pc:sldMk cId="1213210011" sldId="537"/>
            <ac:spMk id="38" creationId="{3E69BFD5-E85C-505A-70BB-1214F09909E9}"/>
          </ac:spMkLst>
        </pc:spChg>
        <pc:spChg chg="add del">
          <ac:chgData name="Guest User" userId="" providerId="Windows Live" clId="Web-{D431763E-49D2-4210-AC7B-0DB325ABBC0A}" dt="2022-11-28T08:05:24.373" v="74"/>
          <ac:spMkLst>
            <pc:docMk/>
            <pc:sldMk cId="1213210011" sldId="537"/>
            <ac:spMk id="40" creationId="{64D0987D-F3B7-A8FB-7FD9-FA0C313E25A3}"/>
          </ac:spMkLst>
        </pc:spChg>
        <pc:spChg chg="add del">
          <ac:chgData name="Guest User" userId="" providerId="Windows Live" clId="Web-{D431763E-49D2-4210-AC7B-0DB325ABBC0A}" dt="2022-11-28T08:05:24.373" v="73"/>
          <ac:spMkLst>
            <pc:docMk/>
            <pc:sldMk cId="1213210011" sldId="537"/>
            <ac:spMk id="42" creationId="{38DF5FDA-3B59-830A-CCE7-F27B83A7D4CC}"/>
          </ac:spMkLst>
        </pc:spChg>
        <pc:spChg chg="add del">
          <ac:chgData name="Guest User" userId="" providerId="Windows Live" clId="Web-{D431763E-49D2-4210-AC7B-0DB325ABBC0A}" dt="2022-11-28T08:05:24.373" v="72"/>
          <ac:spMkLst>
            <pc:docMk/>
            <pc:sldMk cId="1213210011" sldId="537"/>
            <ac:spMk id="44" creationId="{EE41A930-A0DA-F257-33E2-AB9745383239}"/>
          </ac:spMkLst>
        </pc:spChg>
        <pc:spChg chg="add del">
          <ac:chgData name="Guest User" userId="" providerId="Windows Live" clId="Web-{D431763E-49D2-4210-AC7B-0DB325ABBC0A}" dt="2022-11-28T08:05:24.373" v="71"/>
          <ac:spMkLst>
            <pc:docMk/>
            <pc:sldMk cId="1213210011" sldId="537"/>
            <ac:spMk id="46" creationId="{726C16A6-971C-37BD-D641-59CF23CCDEAB}"/>
          </ac:spMkLst>
        </pc:spChg>
        <pc:spChg chg="add del">
          <ac:chgData name="Guest User" userId="" providerId="Windows Live" clId="Web-{D431763E-49D2-4210-AC7B-0DB325ABBC0A}" dt="2022-11-28T08:05:24.373" v="70"/>
          <ac:spMkLst>
            <pc:docMk/>
            <pc:sldMk cId="1213210011" sldId="537"/>
            <ac:spMk id="48" creationId="{20489754-0B08-ABD2-EDE9-AA9C187A3D4C}"/>
          </ac:spMkLst>
        </pc:spChg>
        <pc:spChg chg="add del">
          <ac:chgData name="Guest User" userId="" providerId="Windows Live" clId="Web-{D431763E-49D2-4210-AC7B-0DB325ABBC0A}" dt="2022-11-28T08:05:43.343" v="85"/>
          <ac:spMkLst>
            <pc:docMk/>
            <pc:sldMk cId="1213210011" sldId="537"/>
            <ac:spMk id="49" creationId="{93A31E6F-1C22-A232-2CF7-41D3C58F58B9}"/>
          </ac:spMkLst>
        </pc:spChg>
        <pc:spChg chg="add del">
          <ac:chgData name="Guest User" userId="" providerId="Windows Live" clId="Web-{D431763E-49D2-4210-AC7B-0DB325ABBC0A}" dt="2022-11-28T08:05:41.827" v="83"/>
          <ac:spMkLst>
            <pc:docMk/>
            <pc:sldMk cId="1213210011" sldId="537"/>
            <ac:spMk id="50" creationId="{77F63E22-EBA2-2CDD-7B17-F79D433BCAC5}"/>
          </ac:spMkLst>
        </pc:spChg>
        <pc:spChg chg="add mod">
          <ac:chgData name="Guest User" userId="" providerId="Windows Live" clId="Web-{D431763E-49D2-4210-AC7B-0DB325ABBC0A}" dt="2022-11-28T08:36:26.628" v="1540" actId="1076"/>
          <ac:spMkLst>
            <pc:docMk/>
            <pc:sldMk cId="1213210011" sldId="537"/>
            <ac:spMk id="51" creationId="{B2584D96-9D25-9720-E5D7-F172502F50B4}"/>
          </ac:spMkLst>
        </pc:spChg>
        <pc:spChg chg="add mod">
          <ac:chgData name="Guest User" userId="" providerId="Windows Live" clId="Web-{D431763E-49D2-4210-AC7B-0DB325ABBC0A}" dt="2022-11-28T08:36:22.112" v="1539" actId="1076"/>
          <ac:spMkLst>
            <pc:docMk/>
            <pc:sldMk cId="1213210011" sldId="537"/>
            <ac:spMk id="52" creationId="{1E6A58F9-BE07-A5A1-2E91-707D3C204419}"/>
          </ac:spMkLst>
        </pc:spChg>
        <pc:spChg chg="add mod">
          <ac:chgData name="Guest User" userId="" providerId="Windows Live" clId="Web-{D431763E-49D2-4210-AC7B-0DB325ABBC0A}" dt="2022-11-28T08:36:48.035" v="1545" actId="14100"/>
          <ac:spMkLst>
            <pc:docMk/>
            <pc:sldMk cId="1213210011" sldId="537"/>
            <ac:spMk id="53" creationId="{A8505D1F-E2B6-EE7C-5EE7-E94AE8FCA318}"/>
          </ac:spMkLst>
        </pc:spChg>
        <pc:spChg chg="add mod">
          <ac:chgData name="Guest User" userId="" providerId="Windows Live" clId="Web-{D431763E-49D2-4210-AC7B-0DB325ABBC0A}" dt="2022-11-28T08:36:33.628" v="1542" actId="1076"/>
          <ac:spMkLst>
            <pc:docMk/>
            <pc:sldMk cId="1213210011" sldId="537"/>
            <ac:spMk id="54" creationId="{EB6AA821-8D15-A7CB-3834-A53039A85AF8}"/>
          </ac:spMkLst>
        </pc:spChg>
        <pc:spChg chg="add mod">
          <ac:chgData name="Guest User" userId="" providerId="Windows Live" clId="Web-{D431763E-49D2-4210-AC7B-0DB325ABBC0A}" dt="2022-11-28T08:36:44.082" v="1544" actId="14100"/>
          <ac:spMkLst>
            <pc:docMk/>
            <pc:sldMk cId="1213210011" sldId="537"/>
            <ac:spMk id="55" creationId="{00495C0E-2A09-59D0-2D0D-729C5FC8A514}"/>
          </ac:spMkLst>
        </pc:spChg>
        <pc:spChg chg="add mod">
          <ac:chgData name="Guest User" userId="" providerId="Windows Live" clId="Web-{D431763E-49D2-4210-AC7B-0DB325ABBC0A}" dt="2022-11-28T08:37:02.301" v="1547" actId="14100"/>
          <ac:spMkLst>
            <pc:docMk/>
            <pc:sldMk cId="1213210011" sldId="537"/>
            <ac:spMk id="56" creationId="{74E549BD-B541-0436-EFB1-E0FC88A436B9}"/>
          </ac:spMkLst>
        </pc:spChg>
        <pc:grpChg chg="del">
          <ac:chgData name="Guest User" userId="" providerId="Windows Live" clId="Web-{D431763E-49D2-4210-AC7B-0DB325ABBC0A}" dt="2022-11-28T08:03:49.401" v="14"/>
          <ac:grpSpMkLst>
            <pc:docMk/>
            <pc:sldMk cId="1213210011" sldId="537"/>
            <ac:grpSpMk id="4" creationId="{B4C44EC9-F730-00B6-E479-530EC276D851}"/>
          </ac:grpSpMkLst>
        </pc:grpChg>
        <pc:grpChg chg="del">
          <ac:chgData name="Guest User" userId="" providerId="Windows Live" clId="Web-{D431763E-49D2-4210-AC7B-0DB325ABBC0A}" dt="2022-11-28T08:03:50.667" v="15"/>
          <ac:grpSpMkLst>
            <pc:docMk/>
            <pc:sldMk cId="1213210011" sldId="537"/>
            <ac:grpSpMk id="7" creationId="{56B0BED4-B4D2-A8C2-9E8E-FA7D1819E15A}"/>
          </ac:grpSpMkLst>
        </pc:grpChg>
      </pc:sldChg>
      <pc:sldChg chg="addSp delSp modSp">
        <pc:chgData name="Guest User" userId="" providerId="Windows Live" clId="Web-{D431763E-49D2-4210-AC7B-0DB325ABBC0A}" dt="2022-11-28T08:33:21.699" v="1508" actId="20577"/>
        <pc:sldMkLst>
          <pc:docMk/>
          <pc:sldMk cId="1877080978" sldId="539"/>
        </pc:sldMkLst>
        <pc:spChg chg="del mod">
          <ac:chgData name="Guest User" userId="" providerId="Windows Live" clId="Web-{D431763E-49D2-4210-AC7B-0DB325ABBC0A}" dt="2022-11-28T08:06:42.986" v="97"/>
          <ac:spMkLst>
            <pc:docMk/>
            <pc:sldMk cId="1877080978" sldId="539"/>
            <ac:spMk id="2" creationId="{189E73D4-535B-6DCC-2268-43A5E9E12C45}"/>
          </ac:spMkLst>
        </pc:spChg>
        <pc:spChg chg="del">
          <ac:chgData name="Guest User" userId="" providerId="Windows Live" clId="Web-{D431763E-49D2-4210-AC7B-0DB325ABBC0A}" dt="2022-11-28T08:07:15.456" v="112"/>
          <ac:spMkLst>
            <pc:docMk/>
            <pc:sldMk cId="1877080978" sldId="539"/>
            <ac:spMk id="3" creationId="{5830852F-3FB7-6D2E-F6AC-1F6B9CAD2158}"/>
          </ac:spMkLst>
        </pc:spChg>
        <pc:spChg chg="del">
          <ac:chgData name="Guest User" userId="" providerId="Windows Live" clId="Web-{D431763E-49D2-4210-AC7B-0DB325ABBC0A}" dt="2022-11-28T08:07:18.065" v="113"/>
          <ac:spMkLst>
            <pc:docMk/>
            <pc:sldMk cId="1877080978" sldId="539"/>
            <ac:spMk id="4" creationId="{A107ABA7-FC97-4D42-C4BC-897A88CF39AF}"/>
          </ac:spMkLst>
        </pc:spChg>
        <pc:spChg chg="del">
          <ac:chgData name="Guest User" userId="" providerId="Windows Live" clId="Web-{D431763E-49D2-4210-AC7B-0DB325ABBC0A}" dt="2022-11-28T08:06:47.548" v="101"/>
          <ac:spMkLst>
            <pc:docMk/>
            <pc:sldMk cId="1877080978" sldId="539"/>
            <ac:spMk id="5" creationId="{BE5F7BD8-DA37-58AB-1F45-D0F045DF4B7B}"/>
          </ac:spMkLst>
        </pc:spChg>
        <pc:spChg chg="del">
          <ac:chgData name="Guest User" userId="" providerId="Windows Live" clId="Web-{D431763E-49D2-4210-AC7B-0DB325ABBC0A}" dt="2022-11-28T08:07:29.456" v="115"/>
          <ac:spMkLst>
            <pc:docMk/>
            <pc:sldMk cId="1877080978" sldId="539"/>
            <ac:spMk id="6" creationId="{6459FCA3-0124-0FA6-220B-D72E8F8034C8}"/>
          </ac:spMkLst>
        </pc:spChg>
        <pc:spChg chg="add del mod">
          <ac:chgData name="Guest User" userId="" providerId="Windows Live" clId="Web-{D431763E-49D2-4210-AC7B-0DB325ABBC0A}" dt="2022-11-28T08:07:07.268" v="109"/>
          <ac:spMkLst>
            <pc:docMk/>
            <pc:sldMk cId="1877080978" sldId="539"/>
            <ac:spMk id="8" creationId="{3D1569DD-EB7F-67B0-C3DE-D607DB0DDD65}"/>
          </ac:spMkLst>
        </pc:spChg>
        <pc:spChg chg="del">
          <ac:chgData name="Guest User" userId="" providerId="Windows Live" clId="Web-{D431763E-49D2-4210-AC7B-0DB325ABBC0A}" dt="2022-11-28T08:07:09.018" v="110"/>
          <ac:spMkLst>
            <pc:docMk/>
            <pc:sldMk cId="1877080978" sldId="539"/>
            <ac:spMk id="10" creationId="{E135D3F1-0C33-3404-5D49-E70C9D100F2A}"/>
          </ac:spMkLst>
        </pc:spChg>
        <pc:spChg chg="del mod">
          <ac:chgData name="Guest User" userId="" providerId="Windows Live" clId="Web-{D431763E-49D2-4210-AC7B-0DB325ABBC0A}" dt="2022-11-28T08:06:45.376" v="100"/>
          <ac:spMkLst>
            <pc:docMk/>
            <pc:sldMk cId="1877080978" sldId="539"/>
            <ac:spMk id="11" creationId="{724F2AAC-B18D-1D49-15F1-2D69101664AA}"/>
          </ac:spMkLst>
        </pc:spChg>
        <pc:spChg chg="del">
          <ac:chgData name="Guest User" userId="" providerId="Windows Live" clId="Web-{D431763E-49D2-4210-AC7B-0DB325ABBC0A}" dt="2022-11-28T08:06:54.158" v="103"/>
          <ac:spMkLst>
            <pc:docMk/>
            <pc:sldMk cId="1877080978" sldId="539"/>
            <ac:spMk id="12" creationId="{5E68EFF0-69C3-F9AE-1107-E08A22BCF938}"/>
          </ac:spMkLst>
        </pc:spChg>
        <pc:spChg chg="del mod">
          <ac:chgData name="Guest User" userId="" providerId="Windows Live" clId="Web-{D431763E-49D2-4210-AC7B-0DB325ABBC0A}" dt="2022-11-28T08:06:58.830" v="106"/>
          <ac:spMkLst>
            <pc:docMk/>
            <pc:sldMk cId="1877080978" sldId="539"/>
            <ac:spMk id="13" creationId="{4D6980BD-0225-0DD6-3D62-B0B1E983AB52}"/>
          </ac:spMkLst>
        </pc:spChg>
        <pc:spChg chg="add del mod">
          <ac:chgData name="Guest User" userId="" providerId="Windows Live" clId="Web-{D431763E-49D2-4210-AC7B-0DB325ABBC0A}" dt="2022-11-28T08:06:50.752" v="102"/>
          <ac:spMkLst>
            <pc:docMk/>
            <pc:sldMk cId="1877080978" sldId="539"/>
            <ac:spMk id="14" creationId="{953EC508-31F1-04B1-8ADB-7C39D8B21BB5}"/>
          </ac:spMkLst>
        </pc:spChg>
        <pc:spChg chg="add del mod">
          <ac:chgData name="Guest User" userId="" providerId="Windows Live" clId="Web-{D431763E-49D2-4210-AC7B-0DB325ABBC0A}" dt="2022-11-28T08:07:00.627" v="107"/>
          <ac:spMkLst>
            <pc:docMk/>
            <pc:sldMk cId="1877080978" sldId="539"/>
            <ac:spMk id="16" creationId="{AE382CC6-CC68-927A-38AE-922133C5F07A}"/>
          </ac:spMkLst>
        </pc:spChg>
        <pc:spChg chg="add del mod">
          <ac:chgData name="Guest User" userId="" providerId="Windows Live" clId="Web-{D431763E-49D2-4210-AC7B-0DB325ABBC0A}" dt="2022-11-28T08:07:04.236" v="108"/>
          <ac:spMkLst>
            <pc:docMk/>
            <pc:sldMk cId="1877080978" sldId="539"/>
            <ac:spMk id="18" creationId="{E5698BA2-279A-05EC-D569-E095931060BB}"/>
          </ac:spMkLst>
        </pc:spChg>
        <pc:spChg chg="add del mod">
          <ac:chgData name="Guest User" userId="" providerId="Windows Live" clId="Web-{D431763E-49D2-4210-AC7B-0DB325ABBC0A}" dt="2022-11-28T08:07:10.221" v="111"/>
          <ac:spMkLst>
            <pc:docMk/>
            <pc:sldMk cId="1877080978" sldId="539"/>
            <ac:spMk id="20" creationId="{3CAB0706-CBAA-17B6-D850-B4B8206A0E73}"/>
          </ac:spMkLst>
        </pc:spChg>
        <pc:spChg chg="add del mod">
          <ac:chgData name="Guest User" userId="" providerId="Windows Live" clId="Web-{D431763E-49D2-4210-AC7B-0DB325ABBC0A}" dt="2022-11-28T08:07:19.206" v="114"/>
          <ac:spMkLst>
            <pc:docMk/>
            <pc:sldMk cId="1877080978" sldId="539"/>
            <ac:spMk id="22" creationId="{928611DD-7BBE-19ED-BEB9-C71B78F5884D}"/>
          </ac:spMkLst>
        </pc:spChg>
        <pc:spChg chg="add mod">
          <ac:chgData name="Guest User" userId="" providerId="Windows Live" clId="Web-{D431763E-49D2-4210-AC7B-0DB325ABBC0A}" dt="2022-11-28T08:29:01.221" v="1386" actId="20577"/>
          <ac:spMkLst>
            <pc:docMk/>
            <pc:sldMk cId="1877080978" sldId="539"/>
            <ac:spMk id="25" creationId="{C8403182-77F2-D0CA-5ABB-EA4E81E87000}"/>
          </ac:spMkLst>
        </pc:spChg>
        <pc:spChg chg="add">
          <ac:chgData name="Guest User" userId="" providerId="Windows Live" clId="Web-{D431763E-49D2-4210-AC7B-0DB325ABBC0A}" dt="2022-11-28T08:28:51.424" v="1384"/>
          <ac:spMkLst>
            <pc:docMk/>
            <pc:sldMk cId="1877080978" sldId="539"/>
            <ac:spMk id="27" creationId="{D891E4C1-AE34-6862-680A-C6562CDB4B3C}"/>
          </ac:spMkLst>
        </pc:spChg>
        <pc:spChg chg="add mod">
          <ac:chgData name="Guest User" userId="" providerId="Windows Live" clId="Web-{D431763E-49D2-4210-AC7B-0DB325ABBC0A}" dt="2022-11-28T08:32:58.948" v="1503" actId="20577"/>
          <ac:spMkLst>
            <pc:docMk/>
            <pc:sldMk cId="1877080978" sldId="539"/>
            <ac:spMk id="28" creationId="{BA71BD66-EF3E-A923-F32E-460E5015918B}"/>
          </ac:spMkLst>
        </pc:spChg>
        <pc:spChg chg="add mod">
          <ac:chgData name="Guest User" userId="" providerId="Windows Live" clId="Web-{D431763E-49D2-4210-AC7B-0DB325ABBC0A}" dt="2022-11-28T08:33:21.699" v="1508" actId="20577"/>
          <ac:spMkLst>
            <pc:docMk/>
            <pc:sldMk cId="1877080978" sldId="539"/>
            <ac:spMk id="30" creationId="{C53C7543-57DE-AEB7-3032-57B432A9CE2A}"/>
          </ac:spMkLst>
        </pc:spChg>
        <pc:graphicFrameChg chg="add del mod modGraphic">
          <ac:chgData name="Guest User" userId="" providerId="Windows Live" clId="Web-{D431763E-49D2-4210-AC7B-0DB325ABBC0A}" dt="2022-11-28T08:28:42.767" v="1381"/>
          <ac:graphicFrameMkLst>
            <pc:docMk/>
            <pc:sldMk cId="1877080978" sldId="539"/>
            <ac:graphicFrameMk id="23" creationId="{D861EAFE-BE4A-187F-A414-20A371617ED3}"/>
          </ac:graphicFrameMkLst>
        </pc:graphicFrameChg>
      </pc:sldChg>
      <pc:sldChg chg="addSp modSp del ord">
        <pc:chgData name="Guest User" userId="" providerId="Windows Live" clId="Web-{D431763E-49D2-4210-AC7B-0DB325ABBC0A}" dt="2022-11-28T08:28:35.455" v="1378"/>
        <pc:sldMkLst>
          <pc:docMk/>
          <pc:sldMk cId="1958759625" sldId="543"/>
        </pc:sldMkLst>
        <pc:spChg chg="mod">
          <ac:chgData name="Guest User" userId="" providerId="Windows Live" clId="Web-{D431763E-49D2-4210-AC7B-0DB325ABBC0A}" dt="2022-11-28T08:26:35.497" v="1350" actId="1076"/>
          <ac:spMkLst>
            <pc:docMk/>
            <pc:sldMk cId="1958759625" sldId="543"/>
            <ac:spMk id="2" creationId="{48C5BC92-868A-26B2-CBC0-C9D94E65F1A4}"/>
          </ac:spMkLst>
        </pc:spChg>
        <pc:spChg chg="mod">
          <ac:chgData name="Guest User" userId="" providerId="Windows Live" clId="Web-{D431763E-49D2-4210-AC7B-0DB325ABBC0A}" dt="2022-11-28T08:20:31.969" v="729" actId="20577"/>
          <ac:spMkLst>
            <pc:docMk/>
            <pc:sldMk cId="1958759625" sldId="543"/>
            <ac:spMk id="3" creationId="{6F9C1627-7A56-025E-482D-E2AB014EDF92}"/>
          </ac:spMkLst>
        </pc:spChg>
        <pc:spChg chg="add mod">
          <ac:chgData name="Guest User" userId="" providerId="Windows Live" clId="Web-{D431763E-49D2-4210-AC7B-0DB325ABBC0A}" dt="2022-11-28T08:26:48.045" v="1351" actId="1076"/>
          <ac:spMkLst>
            <pc:docMk/>
            <pc:sldMk cId="1958759625" sldId="543"/>
            <ac:spMk id="4" creationId="{B2B4857A-014E-6A15-56D2-2AC517FFAF7D}"/>
          </ac:spMkLst>
        </pc:spChg>
      </pc:sldChg>
      <pc:sldChg chg="addSp delSp modSp del">
        <pc:chgData name="Guest User" userId="" providerId="Windows Live" clId="Web-{D431763E-49D2-4210-AC7B-0DB325ABBC0A}" dt="2022-11-28T08:06:30.470" v="95"/>
        <pc:sldMkLst>
          <pc:docMk/>
          <pc:sldMk cId="1430138192" sldId="546"/>
        </pc:sldMkLst>
        <pc:spChg chg="add del mod">
          <ac:chgData name="Guest User" userId="" providerId="Windows Live" clId="Web-{D431763E-49D2-4210-AC7B-0DB325ABBC0A}" dt="2022-11-28T08:04:58.310" v="51" actId="1076"/>
          <ac:spMkLst>
            <pc:docMk/>
            <pc:sldMk cId="1430138192" sldId="546"/>
            <ac:spMk id="3" creationId="{D47A5264-950B-7DFE-F082-8006C45E754F}"/>
          </ac:spMkLst>
        </pc:spChg>
        <pc:spChg chg="add del mod">
          <ac:chgData name="Guest User" userId="" providerId="Windows Live" clId="Web-{D431763E-49D2-4210-AC7B-0DB325ABBC0A}" dt="2022-11-28T08:06:21.063" v="93"/>
          <ac:spMkLst>
            <pc:docMk/>
            <pc:sldMk cId="1430138192" sldId="546"/>
            <ac:spMk id="4" creationId="{55DA2D8B-92F5-22B2-084C-934BCBC00DFD}"/>
          </ac:spMkLst>
        </pc:spChg>
        <pc:spChg chg="mod">
          <ac:chgData name="Guest User" userId="" providerId="Windows Live" clId="Web-{D431763E-49D2-4210-AC7B-0DB325ABBC0A}" dt="2022-11-28T08:03:15.416" v="8" actId="20577"/>
          <ac:spMkLst>
            <pc:docMk/>
            <pc:sldMk cId="1430138192" sldId="546"/>
            <ac:spMk id="5" creationId="{8B004B5D-BB88-E446-FDC1-8BE748EFE8B6}"/>
          </ac:spMkLst>
        </pc:spChg>
        <pc:spChg chg="add del mod">
          <ac:chgData name="Guest User" userId="" providerId="Windows Live" clId="Web-{D431763E-49D2-4210-AC7B-0DB325ABBC0A}" dt="2022-11-28T08:06:21.032" v="92"/>
          <ac:spMkLst>
            <pc:docMk/>
            <pc:sldMk cId="1430138192" sldId="546"/>
            <ac:spMk id="6" creationId="{98AC0C5B-16A7-E317-7222-BF9FA26C0DC6}"/>
          </ac:spMkLst>
        </pc:spChg>
        <pc:spChg chg="add del mod">
          <ac:chgData name="Guest User" userId="" providerId="Windows Live" clId="Web-{D431763E-49D2-4210-AC7B-0DB325ABBC0A}" dt="2022-11-28T08:06:20.985" v="91"/>
          <ac:spMkLst>
            <pc:docMk/>
            <pc:sldMk cId="1430138192" sldId="546"/>
            <ac:spMk id="7" creationId="{77D9B67F-AD02-4BA5-209B-C91070303A72}"/>
          </ac:spMkLst>
        </pc:spChg>
        <pc:spChg chg="add del mod">
          <ac:chgData name="Guest User" userId="" providerId="Windows Live" clId="Web-{D431763E-49D2-4210-AC7B-0DB325ABBC0A}" dt="2022-11-28T08:06:20.922" v="90"/>
          <ac:spMkLst>
            <pc:docMk/>
            <pc:sldMk cId="1430138192" sldId="546"/>
            <ac:spMk id="8" creationId="{6269FBD2-F371-6F7E-1D42-95EFADFA10DD}"/>
          </ac:spMkLst>
        </pc:spChg>
        <pc:spChg chg="add del mod">
          <ac:chgData name="Guest User" userId="" providerId="Windows Live" clId="Web-{D431763E-49D2-4210-AC7B-0DB325ABBC0A}" dt="2022-11-28T08:06:20.891" v="89"/>
          <ac:spMkLst>
            <pc:docMk/>
            <pc:sldMk cId="1430138192" sldId="546"/>
            <ac:spMk id="9" creationId="{F039B280-D4F1-D5B7-9D62-C1DA10C605C9}"/>
          </ac:spMkLst>
        </pc:spChg>
        <pc:spChg chg="add del mod">
          <ac:chgData name="Guest User" userId="" providerId="Windows Live" clId="Web-{D431763E-49D2-4210-AC7B-0DB325ABBC0A}" dt="2022-11-28T08:03:34.479" v="11"/>
          <ac:spMkLst>
            <pc:docMk/>
            <pc:sldMk cId="1430138192" sldId="546"/>
            <ac:spMk id="11" creationId="{14058154-55AF-B8DF-7EA9-50BBF9D0BABE}"/>
          </ac:spMkLst>
        </pc:spChg>
        <pc:spChg chg="add del mod">
          <ac:chgData name="Guest User" userId="" providerId="Windows Live" clId="Web-{D431763E-49D2-4210-AC7B-0DB325ABBC0A}" dt="2022-11-28T08:04:27.028" v="32"/>
          <ac:spMkLst>
            <pc:docMk/>
            <pc:sldMk cId="1430138192" sldId="546"/>
            <ac:spMk id="13" creationId="{4C3060F1-AAC0-E009-AAF5-0B14DB2A5B46}"/>
          </ac:spMkLst>
        </pc:spChg>
        <pc:spChg chg="add del mod">
          <ac:chgData name="Guest User" userId="" providerId="Windows Live" clId="Web-{D431763E-49D2-4210-AC7B-0DB325ABBC0A}" dt="2022-11-28T08:04:27.028" v="31"/>
          <ac:spMkLst>
            <pc:docMk/>
            <pc:sldMk cId="1430138192" sldId="546"/>
            <ac:spMk id="15" creationId="{A2300405-2CD0-5185-84D6-62C3689D6E2B}"/>
          </ac:spMkLst>
        </pc:spChg>
        <pc:spChg chg="add del mod">
          <ac:chgData name="Guest User" userId="" providerId="Windows Live" clId="Web-{D431763E-49D2-4210-AC7B-0DB325ABBC0A}" dt="2022-11-28T08:04:27.028" v="30"/>
          <ac:spMkLst>
            <pc:docMk/>
            <pc:sldMk cId="1430138192" sldId="546"/>
            <ac:spMk id="17" creationId="{BC59D162-01F0-F0D4-4AC8-6420A3F75ABF}"/>
          </ac:spMkLst>
        </pc:spChg>
        <pc:spChg chg="add del mod">
          <ac:chgData name="Guest User" userId="" providerId="Windows Live" clId="Web-{D431763E-49D2-4210-AC7B-0DB325ABBC0A}" dt="2022-11-28T08:04:27.028" v="29"/>
          <ac:spMkLst>
            <pc:docMk/>
            <pc:sldMk cId="1430138192" sldId="546"/>
            <ac:spMk id="19" creationId="{AD383C99-F9FC-D3D2-A99C-4F46CE3208E5}"/>
          </ac:spMkLst>
        </pc:spChg>
        <pc:spChg chg="add del mod">
          <ac:chgData name="Guest User" userId="" providerId="Windows Live" clId="Web-{D431763E-49D2-4210-AC7B-0DB325ABBC0A}" dt="2022-11-28T08:04:27.028" v="28"/>
          <ac:spMkLst>
            <pc:docMk/>
            <pc:sldMk cId="1430138192" sldId="546"/>
            <ac:spMk id="21" creationId="{16C3C983-79E4-005E-AB87-1D6BA170F2F7}"/>
          </ac:spMkLst>
        </pc:spChg>
        <pc:spChg chg="add del mod">
          <ac:chgData name="Guest User" userId="" providerId="Windows Live" clId="Web-{D431763E-49D2-4210-AC7B-0DB325ABBC0A}" dt="2022-11-28T08:05:43.905" v="86"/>
          <ac:spMkLst>
            <pc:docMk/>
            <pc:sldMk cId="1430138192" sldId="546"/>
            <ac:spMk id="23" creationId="{5386DD87-AC43-3169-A830-EFD864053003}"/>
          </ac:spMkLst>
        </pc:spChg>
        <pc:spChg chg="add del mod">
          <ac:chgData name="Guest User" userId="" providerId="Windows Live" clId="Web-{D431763E-49D2-4210-AC7B-0DB325ABBC0A}" dt="2022-11-28T08:05:42.562" v="84"/>
          <ac:spMkLst>
            <pc:docMk/>
            <pc:sldMk cId="1430138192" sldId="546"/>
            <ac:spMk id="25" creationId="{58ECF2C0-78AB-5162-F682-9ED98EE855F1}"/>
          </ac:spMkLst>
        </pc:spChg>
        <pc:spChg chg="add del mod">
          <ac:chgData name="Guest User" userId="" providerId="Windows Live" clId="Web-{D431763E-49D2-4210-AC7B-0DB325ABBC0A}" dt="2022-11-28T08:05:41.155" v="82"/>
          <ac:spMkLst>
            <pc:docMk/>
            <pc:sldMk cId="1430138192" sldId="546"/>
            <ac:spMk id="27" creationId="{84AED542-E27B-BECD-694E-2310364E8AF6}"/>
          </ac:spMkLst>
        </pc:spChg>
        <pc:spChg chg="add del">
          <ac:chgData name="Guest User" userId="" providerId="Windows Live" clId="Web-{D431763E-49D2-4210-AC7B-0DB325ABBC0A}" dt="2022-11-28T08:05:40.483" v="81"/>
          <ac:spMkLst>
            <pc:docMk/>
            <pc:sldMk cId="1430138192" sldId="546"/>
            <ac:spMk id="28" creationId="{019253A8-AEBD-EB43-9F33-D4246F7EBCEB}"/>
          </ac:spMkLst>
        </pc:spChg>
        <pc:spChg chg="add mod">
          <ac:chgData name="Guest User" userId="" providerId="Windows Live" clId="Web-{D431763E-49D2-4210-AC7B-0DB325ABBC0A}" dt="2022-11-28T08:06:20.891" v="89"/>
          <ac:spMkLst>
            <pc:docMk/>
            <pc:sldMk cId="1430138192" sldId="546"/>
            <ac:spMk id="30" creationId="{853AD767-2411-46EF-9990-BEEF8E3A638F}"/>
          </ac:spMkLst>
        </pc:spChg>
        <pc:spChg chg="add mod">
          <ac:chgData name="Guest User" userId="" providerId="Windows Live" clId="Web-{D431763E-49D2-4210-AC7B-0DB325ABBC0A}" dt="2022-11-28T08:06:20.922" v="90"/>
          <ac:spMkLst>
            <pc:docMk/>
            <pc:sldMk cId="1430138192" sldId="546"/>
            <ac:spMk id="32" creationId="{D02838CF-E27D-227F-6073-D2DDD1247BEE}"/>
          </ac:spMkLst>
        </pc:spChg>
        <pc:spChg chg="add mod">
          <ac:chgData name="Guest User" userId="" providerId="Windows Live" clId="Web-{D431763E-49D2-4210-AC7B-0DB325ABBC0A}" dt="2022-11-28T08:06:20.985" v="91"/>
          <ac:spMkLst>
            <pc:docMk/>
            <pc:sldMk cId="1430138192" sldId="546"/>
            <ac:spMk id="34" creationId="{4583207D-19BE-E1B3-E95A-1893388A7520}"/>
          </ac:spMkLst>
        </pc:spChg>
        <pc:spChg chg="add mod">
          <ac:chgData name="Guest User" userId="" providerId="Windows Live" clId="Web-{D431763E-49D2-4210-AC7B-0DB325ABBC0A}" dt="2022-11-28T08:06:21.032" v="92"/>
          <ac:spMkLst>
            <pc:docMk/>
            <pc:sldMk cId="1430138192" sldId="546"/>
            <ac:spMk id="36" creationId="{3A8A8FED-58C9-2FCB-7C77-E7067EB4AE99}"/>
          </ac:spMkLst>
        </pc:spChg>
        <pc:spChg chg="add mod">
          <ac:chgData name="Guest User" userId="" providerId="Windows Live" clId="Web-{D431763E-49D2-4210-AC7B-0DB325ABBC0A}" dt="2022-11-28T08:06:21.063" v="93"/>
          <ac:spMkLst>
            <pc:docMk/>
            <pc:sldMk cId="1430138192" sldId="546"/>
            <ac:spMk id="38" creationId="{A2C90687-A4D6-B374-5FC9-18ED11EDA613}"/>
          </ac:spMkLst>
        </pc:spChg>
        <pc:spChg chg="del">
          <ac:chgData name="Guest User" userId="" providerId="Windows Live" clId="Web-{D431763E-49D2-4210-AC7B-0DB325ABBC0A}" dt="2022-11-28T08:03:31.119" v="10"/>
          <ac:spMkLst>
            <pc:docMk/>
            <pc:sldMk cId="1430138192" sldId="546"/>
            <ac:spMk id="69" creationId="{0B07383B-6310-56A6-B051-F4B962E11786}"/>
          </ac:spMkLst>
        </pc:spChg>
      </pc:sldChg>
      <pc:sldChg chg="addSp delSp modSp del mod ord setBg modShow">
        <pc:chgData name="Guest User" userId="" providerId="Windows Live" clId="Web-{D431763E-49D2-4210-AC7B-0DB325ABBC0A}" dt="2022-11-28T08:56:24.702" v="1719"/>
        <pc:sldMkLst>
          <pc:docMk/>
          <pc:sldMk cId="2774656257" sldId="548"/>
        </pc:sldMkLst>
        <pc:spChg chg="del mod">
          <ac:chgData name="Guest User" userId="" providerId="Windows Live" clId="Web-{D431763E-49D2-4210-AC7B-0DB325ABBC0A}" dt="2022-11-28T08:38:35.414" v="1550"/>
          <ac:spMkLst>
            <pc:docMk/>
            <pc:sldMk cId="2774656257" sldId="548"/>
            <ac:spMk id="2" creationId="{F41F0E99-07CC-9576-AFD7-C52151AD0EA3}"/>
          </ac:spMkLst>
        </pc:spChg>
        <pc:spChg chg="del">
          <ac:chgData name="Guest User" userId="" providerId="Windows Live" clId="Web-{D431763E-49D2-4210-AC7B-0DB325ABBC0A}" dt="2022-11-28T08:38:38.179" v="1551"/>
          <ac:spMkLst>
            <pc:docMk/>
            <pc:sldMk cId="2774656257" sldId="548"/>
            <ac:spMk id="3" creationId="{5A82A8B0-333F-633E-3FA7-D38DBFB10971}"/>
          </ac:spMkLst>
        </pc:spChg>
        <pc:spChg chg="add del mod">
          <ac:chgData name="Guest User" userId="" providerId="Windows Live" clId="Web-{D431763E-49D2-4210-AC7B-0DB325ABBC0A}" dt="2022-11-28T08:38:39.523" v="1552"/>
          <ac:spMkLst>
            <pc:docMk/>
            <pc:sldMk cId="2774656257" sldId="548"/>
            <ac:spMk id="5" creationId="{D25BD0CE-6CDF-A65E-FB6C-A308C7B54D50}"/>
          </ac:spMkLst>
        </pc:spChg>
        <pc:spChg chg="add del mod">
          <ac:chgData name="Guest User" userId="" providerId="Windows Live" clId="Web-{D431763E-49D2-4210-AC7B-0DB325ABBC0A}" dt="2022-11-28T08:38:41.242" v="1553"/>
          <ac:spMkLst>
            <pc:docMk/>
            <pc:sldMk cId="2774656257" sldId="548"/>
            <ac:spMk id="7" creationId="{54DBAA84-FE8B-07F0-06EB-11B1466C6AE4}"/>
          </ac:spMkLst>
        </pc:spChg>
        <pc:spChg chg="add del">
          <ac:chgData name="Guest User" userId="" providerId="Windows Live" clId="Web-{D431763E-49D2-4210-AC7B-0DB325ABBC0A}" dt="2022-11-28T08:42:15.125" v="1593"/>
          <ac:spMkLst>
            <pc:docMk/>
            <pc:sldMk cId="2774656257" sldId="548"/>
            <ac:spMk id="14" creationId="{854ECEBE-9353-406C-9313-02A517A310EF}"/>
          </ac:spMkLst>
        </pc:spChg>
        <pc:spChg chg="add del">
          <ac:chgData name="Guest User" userId="" providerId="Windows Live" clId="Web-{D431763E-49D2-4210-AC7B-0DB325ABBC0A}" dt="2022-11-28T08:42:15.125" v="1593"/>
          <ac:spMkLst>
            <pc:docMk/>
            <pc:sldMk cId="2774656257" sldId="548"/>
            <ac:spMk id="16" creationId="{86806086-A782-4311-A63B-1A68574D8067}"/>
          </ac:spMkLst>
        </pc:spChg>
        <pc:spChg chg="add del">
          <ac:chgData name="Guest User" userId="" providerId="Windows Live" clId="Web-{D431763E-49D2-4210-AC7B-0DB325ABBC0A}" dt="2022-11-28T08:43:15.799" v="1608"/>
          <ac:spMkLst>
            <pc:docMk/>
            <pc:sldMk cId="2774656257" sldId="548"/>
            <ac:spMk id="17" creationId="{E97C36FC-DEAA-4DCA-B0AB-7F9357FA4016}"/>
          </ac:spMkLst>
        </pc:spChg>
        <pc:spChg chg="add del">
          <ac:chgData name="Guest User" userId="" providerId="Windows Live" clId="Web-{D431763E-49D2-4210-AC7B-0DB325ABBC0A}" dt="2022-11-28T08:42:15.125" v="1593"/>
          <ac:spMkLst>
            <pc:docMk/>
            <pc:sldMk cId="2774656257" sldId="548"/>
            <ac:spMk id="18" creationId="{CE71458B-DF80-43DF-9693-2EC3878ACAB5}"/>
          </ac:spMkLst>
        </pc:spChg>
        <pc:spChg chg="add del">
          <ac:chgData name="Guest User" userId="" providerId="Windows Live" clId="Web-{D431763E-49D2-4210-AC7B-0DB325ABBC0A}" dt="2022-11-28T08:43:15.799" v="1608"/>
          <ac:spMkLst>
            <pc:docMk/>
            <pc:sldMk cId="2774656257" sldId="548"/>
            <ac:spMk id="19" creationId="{278C38CD-A630-49FF-8417-6792A2B13FCA}"/>
          </ac:spMkLst>
        </pc:spChg>
        <pc:spChg chg="add del">
          <ac:chgData name="Guest User" userId="" providerId="Windows Live" clId="Web-{D431763E-49D2-4210-AC7B-0DB325ABBC0A}" dt="2022-11-28T08:42:15.125" v="1593"/>
          <ac:spMkLst>
            <pc:docMk/>
            <pc:sldMk cId="2774656257" sldId="548"/>
            <ac:spMk id="20" creationId="{DE1994AC-22D1-4B48-9EDA-BE373E704567}"/>
          </ac:spMkLst>
        </pc:spChg>
        <pc:spChg chg="add del">
          <ac:chgData name="Guest User" userId="" providerId="Windows Live" clId="Web-{D431763E-49D2-4210-AC7B-0DB325ABBC0A}" dt="2022-11-28T08:43:46.144" v="1610"/>
          <ac:spMkLst>
            <pc:docMk/>
            <pc:sldMk cId="2774656257" sldId="548"/>
            <ac:spMk id="21" creationId="{5DFACEB2-7564-4FB9-B739-C2CE339BA3D2}"/>
          </ac:spMkLst>
        </pc:spChg>
        <pc:spChg chg="add del">
          <ac:chgData name="Guest User" userId="" providerId="Windows Live" clId="Web-{D431763E-49D2-4210-AC7B-0DB325ABBC0A}" dt="2022-11-28T08:42:15.125" v="1593"/>
          <ac:spMkLst>
            <pc:docMk/>
            <pc:sldMk cId="2774656257" sldId="548"/>
            <ac:spMk id="22" creationId="{22220111-5018-4EB7-A38B-79BD37F7C095}"/>
          </ac:spMkLst>
        </pc:spChg>
        <pc:spChg chg="add del">
          <ac:chgData name="Guest User" userId="" providerId="Windows Live" clId="Web-{D431763E-49D2-4210-AC7B-0DB325ABBC0A}" dt="2022-11-28T08:43:46.144" v="1610"/>
          <ac:spMkLst>
            <pc:docMk/>
            <pc:sldMk cId="2774656257" sldId="548"/>
            <ac:spMk id="23" creationId="{73EDB3DA-AEF0-428A-A317-C42827E6C836}"/>
          </ac:spMkLst>
        </pc:spChg>
        <pc:spChg chg="add del">
          <ac:chgData name="Guest User" userId="" providerId="Windows Live" clId="Web-{D431763E-49D2-4210-AC7B-0DB325ABBC0A}" dt="2022-11-28T08:43:46.144" v="1610"/>
          <ac:spMkLst>
            <pc:docMk/>
            <pc:sldMk cId="2774656257" sldId="548"/>
            <ac:spMk id="24" creationId="{4A06AD8B-0227-4FF6-AEB4-C66C5A5398C1}"/>
          </ac:spMkLst>
        </pc:spChg>
        <pc:spChg chg="add del">
          <ac:chgData name="Guest User" userId="" providerId="Windows Live" clId="Web-{D431763E-49D2-4210-AC7B-0DB325ABBC0A}" dt="2022-11-28T08:43:55.019" v="1614"/>
          <ac:spMkLst>
            <pc:docMk/>
            <pc:sldMk cId="2774656257" sldId="548"/>
            <ac:spMk id="26" creationId="{9E90EB45-EEE9-4563-8179-65EF62AE0978}"/>
          </ac:spMkLst>
        </pc:spChg>
        <pc:spChg chg="add del">
          <ac:chgData name="Guest User" userId="" providerId="Windows Live" clId="Web-{D431763E-49D2-4210-AC7B-0DB325ABBC0A}" dt="2022-11-28T08:40:15.027" v="1562"/>
          <ac:spMkLst>
            <pc:docMk/>
            <pc:sldMk cId="2774656257" sldId="548"/>
            <ac:spMk id="27" creationId="{22C6C9C9-83BF-4A6C-A1BF-C1735C61B4FF}"/>
          </ac:spMkLst>
        </pc:spChg>
        <pc:spChg chg="add del">
          <ac:chgData name="Guest User" userId="" providerId="Windows Live" clId="Web-{D431763E-49D2-4210-AC7B-0DB325ABBC0A}" dt="2022-11-28T08:43:55.019" v="1614"/>
          <ac:spMkLst>
            <pc:docMk/>
            <pc:sldMk cId="2774656257" sldId="548"/>
            <ac:spMk id="28" creationId="{23D0EF74-AD1E-4FD9-914D-8EC9058EBBA3}"/>
          </ac:spMkLst>
        </pc:spChg>
        <pc:spChg chg="add del">
          <ac:chgData name="Guest User" userId="" providerId="Windows Live" clId="Web-{D431763E-49D2-4210-AC7B-0DB325ABBC0A}" dt="2022-11-28T08:42:07.999" v="1590"/>
          <ac:spMkLst>
            <pc:docMk/>
            <pc:sldMk cId="2774656257" sldId="548"/>
            <ac:spMk id="29" creationId="{86806086-A782-4311-A63B-1A68574D8067}"/>
          </ac:spMkLst>
        </pc:spChg>
        <pc:spChg chg="add del">
          <ac:chgData name="Guest User" userId="" providerId="Windows Live" clId="Web-{D431763E-49D2-4210-AC7B-0DB325ABBC0A}" dt="2022-11-28T08:42:07.999" v="1590"/>
          <ac:spMkLst>
            <pc:docMk/>
            <pc:sldMk cId="2774656257" sldId="548"/>
            <ac:spMk id="30" creationId="{854ECEBE-9353-406C-9313-02A517A310EF}"/>
          </ac:spMkLst>
        </pc:spChg>
        <pc:spChg chg="add del">
          <ac:chgData name="Guest User" userId="" providerId="Windows Live" clId="Web-{D431763E-49D2-4210-AC7B-0DB325ABBC0A}" dt="2022-11-28T08:42:07.999" v="1590"/>
          <ac:spMkLst>
            <pc:docMk/>
            <pc:sldMk cId="2774656257" sldId="548"/>
            <ac:spMk id="31" creationId="{CE71458B-DF80-43DF-9693-2EC3878ACAB5}"/>
          </ac:spMkLst>
        </pc:spChg>
        <pc:spChg chg="add del">
          <ac:chgData name="Guest User" userId="" providerId="Windows Live" clId="Web-{D431763E-49D2-4210-AC7B-0DB325ABBC0A}" dt="2022-11-28T08:42:07.999" v="1590"/>
          <ac:spMkLst>
            <pc:docMk/>
            <pc:sldMk cId="2774656257" sldId="548"/>
            <ac:spMk id="33" creationId="{DE1994AC-22D1-4B48-9EDA-BE373E704567}"/>
          </ac:spMkLst>
        </pc:spChg>
        <pc:spChg chg="add del">
          <ac:chgData name="Guest User" userId="" providerId="Windows Live" clId="Web-{D431763E-49D2-4210-AC7B-0DB325ABBC0A}" dt="2022-11-28T08:42:07.999" v="1590"/>
          <ac:spMkLst>
            <pc:docMk/>
            <pc:sldMk cId="2774656257" sldId="548"/>
            <ac:spMk id="35" creationId="{22220111-5018-4EB7-A38B-79BD37F7C095}"/>
          </ac:spMkLst>
        </pc:spChg>
        <pc:spChg chg="add del">
          <ac:chgData name="Guest User" userId="" providerId="Windows Live" clId="Web-{D431763E-49D2-4210-AC7B-0DB325ABBC0A}" dt="2022-11-28T08:41:31.545" v="1583"/>
          <ac:spMkLst>
            <pc:docMk/>
            <pc:sldMk cId="2774656257" sldId="548"/>
            <ac:spMk id="40" creationId="{B670DBD5-770C-4383-9F54-5B86E86BD5BB}"/>
          </ac:spMkLst>
        </pc:spChg>
        <pc:picChg chg="add del mod">
          <ac:chgData name="Guest User" userId="" providerId="Windows Live" clId="Web-{D431763E-49D2-4210-AC7B-0DB325ABBC0A}" dt="2022-11-28T08:42:55.345" v="1603"/>
          <ac:picMkLst>
            <pc:docMk/>
            <pc:sldMk cId="2774656257" sldId="548"/>
            <ac:picMk id="8" creationId="{C8782168-F810-58ED-471D-16E71D3EC313}"/>
          </ac:picMkLst>
        </pc:picChg>
        <pc:picChg chg="add del mod ord">
          <ac:chgData name="Guest User" userId="" providerId="Windows Live" clId="Web-{D431763E-49D2-4210-AC7B-0DB325ABBC0A}" dt="2022-11-28T08:49:15.984" v="1664"/>
          <ac:picMkLst>
            <pc:docMk/>
            <pc:sldMk cId="2774656257" sldId="548"/>
            <ac:picMk id="9" creationId="{B56AB30E-D44F-54A0-F97B-E9383F0B3FB9}"/>
          </ac:picMkLst>
        </pc:picChg>
        <pc:picChg chg="add del mod">
          <ac:chgData name="Guest User" userId="" providerId="Windows Live" clId="Web-{D431763E-49D2-4210-AC7B-0DB325ABBC0A}" dt="2022-11-28T08:40:53.809" v="1579"/>
          <ac:picMkLst>
            <pc:docMk/>
            <pc:sldMk cId="2774656257" sldId="548"/>
            <ac:picMk id="10" creationId="{63785B1D-11FA-EDB9-B1BE-19F6F5A5BD1B}"/>
          </ac:picMkLst>
        </pc:picChg>
        <pc:picChg chg="add del mod">
          <ac:chgData name="Guest User" userId="" providerId="Windows Live" clId="Web-{D431763E-49D2-4210-AC7B-0DB325ABBC0A}" dt="2022-11-28T08:40:52.622" v="1578"/>
          <ac:picMkLst>
            <pc:docMk/>
            <pc:sldMk cId="2774656257" sldId="548"/>
            <ac:picMk id="11" creationId="{0D07167C-4330-7111-AABF-A6315691A063}"/>
          </ac:picMkLst>
        </pc:picChg>
        <pc:picChg chg="add del mod">
          <ac:chgData name="Guest User" userId="" providerId="Windows Live" clId="Web-{D431763E-49D2-4210-AC7B-0DB325ABBC0A}" dt="2022-11-28T08:46:40.509" v="1652"/>
          <ac:picMkLst>
            <pc:docMk/>
            <pc:sldMk cId="2774656257" sldId="548"/>
            <ac:picMk id="12" creationId="{74EF337A-C444-2BD1-4AC6-4325589E9716}"/>
          </ac:picMkLst>
        </pc:picChg>
        <pc:picChg chg="add del mod modCrop">
          <ac:chgData name="Guest User" userId="" providerId="Windows Live" clId="Web-{D431763E-49D2-4210-AC7B-0DB325ABBC0A}" dt="2022-11-28T08:45:15.084" v="1641"/>
          <ac:picMkLst>
            <pc:docMk/>
            <pc:sldMk cId="2774656257" sldId="548"/>
            <ac:picMk id="13" creationId="{C18EA023-BC76-A333-26F2-777FE131C5ED}"/>
          </ac:picMkLst>
        </pc:picChg>
        <pc:picChg chg="add del mod">
          <ac:chgData name="Guest User" userId="" providerId="Windows Live" clId="Web-{D431763E-49D2-4210-AC7B-0DB325ABBC0A}" dt="2022-11-28T08:49:15.968" v="1663"/>
          <ac:picMkLst>
            <pc:docMk/>
            <pc:sldMk cId="2774656257" sldId="548"/>
            <ac:picMk id="15" creationId="{9B7837BC-F6B7-E9A7-056B-033D228ADCFC}"/>
          </ac:picMkLst>
        </pc:picChg>
        <pc:picChg chg="add mod">
          <ac:chgData name="Guest User" userId="" providerId="Windows Live" clId="Web-{D431763E-49D2-4210-AC7B-0DB325ABBC0A}" dt="2022-11-28T08:49:42.266" v="1670" actId="1076"/>
          <ac:picMkLst>
            <pc:docMk/>
            <pc:sldMk cId="2774656257" sldId="548"/>
            <ac:picMk id="25" creationId="{668293CF-9E33-778C-27B5-7C6530378EEC}"/>
          </ac:picMkLst>
        </pc:picChg>
        <pc:picChg chg="add mod">
          <ac:chgData name="Guest User" userId="" providerId="Windows Live" clId="Web-{D431763E-49D2-4210-AC7B-0DB325ABBC0A}" dt="2022-11-28T08:49:42.235" v="1669" actId="1076"/>
          <ac:picMkLst>
            <pc:docMk/>
            <pc:sldMk cId="2774656257" sldId="548"/>
            <ac:picMk id="32" creationId="{E6AB6F1F-B758-292C-DAE4-981041FF3C0F}"/>
          </ac:picMkLst>
        </pc:picChg>
        <pc:picChg chg="add mod">
          <ac:chgData name="Guest User" userId="" providerId="Windows Live" clId="Web-{D431763E-49D2-4210-AC7B-0DB325ABBC0A}" dt="2022-11-28T08:49:42.219" v="1668" actId="1076"/>
          <ac:picMkLst>
            <pc:docMk/>
            <pc:sldMk cId="2774656257" sldId="548"/>
            <ac:picMk id="34" creationId="{64D14F72-E3FE-DCD9-881F-57EF9DA9EA03}"/>
          </ac:picMkLst>
        </pc:picChg>
        <pc:picChg chg="add mod">
          <ac:chgData name="Guest User" userId="" providerId="Windows Live" clId="Web-{D431763E-49D2-4210-AC7B-0DB325ABBC0A}" dt="2022-11-28T08:49:56.829" v="1674" actId="1076"/>
          <ac:picMkLst>
            <pc:docMk/>
            <pc:sldMk cId="2774656257" sldId="548"/>
            <ac:picMk id="36" creationId="{FAC18B92-A01C-A504-CBDF-B2754499A052}"/>
          </ac:picMkLst>
        </pc:picChg>
        <pc:picChg chg="add mod">
          <ac:chgData name="Guest User" userId="" providerId="Windows Live" clId="Web-{D431763E-49D2-4210-AC7B-0DB325ABBC0A}" dt="2022-11-28T08:49:56.813" v="1673" actId="1076"/>
          <ac:picMkLst>
            <pc:docMk/>
            <pc:sldMk cId="2774656257" sldId="548"/>
            <ac:picMk id="37" creationId="{84F2B31F-8EBC-C827-2D35-A247FAA0A6C9}"/>
          </ac:picMkLst>
        </pc:picChg>
      </pc:sldChg>
      <pc:sldChg chg="addSp delSp modSp mod setBg">
        <pc:chgData name="Guest User" userId="" providerId="Windows Live" clId="Web-{D431763E-49D2-4210-AC7B-0DB325ABBC0A}" dt="2022-11-28T09:02:59.029" v="1808" actId="20577"/>
        <pc:sldMkLst>
          <pc:docMk/>
          <pc:sldMk cId="3431200534" sldId="550"/>
        </pc:sldMkLst>
        <pc:spChg chg="del">
          <ac:chgData name="Guest User" userId="" providerId="Windows Live" clId="Web-{D431763E-49D2-4210-AC7B-0DB325ABBC0A}" dt="2022-11-28T08:56:24.999" v="1721"/>
          <ac:spMkLst>
            <pc:docMk/>
            <pc:sldMk cId="3431200534" sldId="550"/>
            <ac:spMk id="2" creationId="{C8152FE8-2F9C-9C12-4EB3-9742EA91D653}"/>
          </ac:spMkLst>
        </pc:spChg>
        <pc:spChg chg="ord">
          <ac:chgData name="Guest User" userId="" providerId="Windows Live" clId="Web-{D431763E-49D2-4210-AC7B-0DB325ABBC0A}" dt="2022-11-28T08:58:10.753" v="1743"/>
          <ac:spMkLst>
            <pc:docMk/>
            <pc:sldMk cId="3431200534" sldId="550"/>
            <ac:spMk id="3" creationId="{A378150F-B176-11EE-B6D5-F19FB03817D0}"/>
          </ac:spMkLst>
        </pc:spChg>
        <pc:spChg chg="mod ord">
          <ac:chgData name="Guest User" userId="" providerId="Windows Live" clId="Web-{D431763E-49D2-4210-AC7B-0DB325ABBC0A}" dt="2022-11-28T08:58:10.753" v="1743"/>
          <ac:spMkLst>
            <pc:docMk/>
            <pc:sldMk cId="3431200534" sldId="550"/>
            <ac:spMk id="5" creationId="{2A8E318B-D756-6C57-8657-96C836320839}"/>
          </ac:spMkLst>
        </pc:spChg>
        <pc:spChg chg="del">
          <ac:chgData name="Guest User" userId="" providerId="Windows Live" clId="Web-{D431763E-49D2-4210-AC7B-0DB325ABBC0A}" dt="2022-11-28T08:56:25.187" v="1722"/>
          <ac:spMkLst>
            <pc:docMk/>
            <pc:sldMk cId="3431200534" sldId="550"/>
            <ac:spMk id="6" creationId="{EB9F0004-43F2-51AA-3FFE-B0631DE8705C}"/>
          </ac:spMkLst>
        </pc:spChg>
        <pc:spChg chg="add mod">
          <ac:chgData name="Guest User" userId="" providerId="Windows Live" clId="Web-{D431763E-49D2-4210-AC7B-0DB325ABBC0A}" dt="2022-11-28T09:02:59.029" v="1808" actId="20577"/>
          <ac:spMkLst>
            <pc:docMk/>
            <pc:sldMk cId="3431200534" sldId="550"/>
            <ac:spMk id="7" creationId="{3A51AA82-FA4A-291E-5859-011E3B71A21A}"/>
          </ac:spMkLst>
        </pc:spChg>
        <pc:spChg chg="add del mod ord">
          <ac:chgData name="Guest User" userId="" providerId="Windows Live" clId="Web-{D431763E-49D2-4210-AC7B-0DB325ABBC0A}" dt="2022-11-28T08:58:42.473" v="1750"/>
          <ac:spMkLst>
            <pc:docMk/>
            <pc:sldMk cId="3431200534" sldId="550"/>
            <ac:spMk id="9" creationId="{9850946D-2E7F-85C2-DC8F-5BFBBC55D225}"/>
          </ac:spMkLst>
        </pc:spChg>
        <pc:spChg chg="add">
          <ac:chgData name="Guest User" userId="" providerId="Windows Live" clId="Web-{D431763E-49D2-4210-AC7B-0DB325ABBC0A}" dt="2022-11-28T08:58:10.753" v="1743"/>
          <ac:spMkLst>
            <pc:docMk/>
            <pc:sldMk cId="3431200534" sldId="550"/>
            <ac:spMk id="32" creationId="{0EFD753D-6A49-46DD-9E82-AA6E2C62B461}"/>
          </ac:spMkLst>
        </pc:spChg>
        <pc:spChg chg="add">
          <ac:chgData name="Guest User" userId="" providerId="Windows Live" clId="Web-{D431763E-49D2-4210-AC7B-0DB325ABBC0A}" dt="2022-11-28T08:58:10.753" v="1743"/>
          <ac:spMkLst>
            <pc:docMk/>
            <pc:sldMk cId="3431200534" sldId="550"/>
            <ac:spMk id="34" creationId="{138A5824-1F4A-4EE7-BC13-5BB48FC0809B}"/>
          </ac:spMkLst>
        </pc:spChg>
        <pc:picChg chg="add mod">
          <ac:chgData name="Guest User" userId="" providerId="Windows Live" clId="Web-{D431763E-49D2-4210-AC7B-0DB325ABBC0A}" dt="2022-11-28T08:58:19.738" v="1745" actId="1076"/>
          <ac:picMkLst>
            <pc:docMk/>
            <pc:sldMk cId="3431200534" sldId="550"/>
            <ac:picMk id="11" creationId="{F77D8B26-ADD8-BCE1-4B90-543A66F6C64B}"/>
          </ac:picMkLst>
        </pc:picChg>
        <pc:picChg chg="add del">
          <ac:chgData name="Guest User" userId="" providerId="Windows Live" clId="Web-{D431763E-49D2-4210-AC7B-0DB325ABBC0A}" dt="2022-11-28T08:56:35.234" v="1732"/>
          <ac:picMkLst>
            <pc:docMk/>
            <pc:sldMk cId="3431200534" sldId="550"/>
            <ac:picMk id="13" creationId="{E8DE7E6F-B831-9855-16D9-3CD5827F9A79}"/>
          </ac:picMkLst>
        </pc:picChg>
        <pc:picChg chg="add del">
          <ac:chgData name="Guest User" userId="" providerId="Windows Live" clId="Web-{D431763E-49D2-4210-AC7B-0DB325ABBC0A}" dt="2022-11-28T08:56:33.921" v="1731"/>
          <ac:picMkLst>
            <pc:docMk/>
            <pc:sldMk cId="3431200534" sldId="550"/>
            <ac:picMk id="15" creationId="{DDE05017-1641-4488-90B4-61F348015B03}"/>
          </ac:picMkLst>
        </pc:picChg>
        <pc:picChg chg="add del">
          <ac:chgData name="Guest User" userId="" providerId="Windows Live" clId="Web-{D431763E-49D2-4210-AC7B-0DB325ABBC0A}" dt="2022-11-28T08:56:32.671" v="1730"/>
          <ac:picMkLst>
            <pc:docMk/>
            <pc:sldMk cId="3431200534" sldId="550"/>
            <ac:picMk id="17" creationId="{F928E46F-92E5-D7A4-CBA4-7437711CA43E}"/>
          </ac:picMkLst>
        </pc:picChg>
        <pc:picChg chg="add mod ord">
          <ac:chgData name="Guest User" userId="" providerId="Windows Live" clId="Web-{D431763E-49D2-4210-AC7B-0DB325ABBC0A}" dt="2022-11-28T08:58:34.629" v="1748" actId="1076"/>
          <ac:picMkLst>
            <pc:docMk/>
            <pc:sldMk cId="3431200534" sldId="550"/>
            <ac:picMk id="19" creationId="{2E49FEE4-11B8-CA04-8A44-BD79749FDC38}"/>
          </ac:picMkLst>
        </pc:picChg>
        <pc:picChg chg="add mod">
          <ac:chgData name="Guest User" userId="" providerId="Windows Live" clId="Web-{D431763E-49D2-4210-AC7B-0DB325ABBC0A}" dt="2022-11-28T08:58:10.753" v="1743"/>
          <ac:picMkLst>
            <pc:docMk/>
            <pc:sldMk cId="3431200534" sldId="550"/>
            <ac:picMk id="21" creationId="{CEC406A4-B1E9-4802-0E29-82396803233F}"/>
          </ac:picMkLst>
        </pc:picChg>
        <pc:picChg chg="add mod">
          <ac:chgData name="Guest User" userId="" providerId="Windows Live" clId="Web-{D431763E-49D2-4210-AC7B-0DB325ABBC0A}" dt="2022-11-28T08:58:36.222" v="1749" actId="1076"/>
          <ac:picMkLst>
            <pc:docMk/>
            <pc:sldMk cId="3431200534" sldId="550"/>
            <ac:picMk id="23" creationId="{D28F670B-4C25-8E6B-F646-E6ECF2CF989F}"/>
          </ac:picMkLst>
        </pc:picChg>
        <pc:picChg chg="add mod ord">
          <ac:chgData name="Guest User" userId="" providerId="Windows Live" clId="Web-{D431763E-49D2-4210-AC7B-0DB325ABBC0A}" dt="2022-11-28T08:58:10.753" v="1743"/>
          <ac:picMkLst>
            <pc:docMk/>
            <pc:sldMk cId="3431200534" sldId="550"/>
            <ac:picMk id="25" creationId="{1CD4AE5B-1B85-C2DB-70E3-2EEA5BEF62DE}"/>
          </ac:picMkLst>
        </pc:picChg>
        <pc:picChg chg="add mod ord">
          <ac:chgData name="Guest User" userId="" providerId="Windows Live" clId="Web-{D431763E-49D2-4210-AC7B-0DB325ABBC0A}" dt="2022-11-28T08:58:23.238" v="1746" actId="1076"/>
          <ac:picMkLst>
            <pc:docMk/>
            <pc:sldMk cId="3431200534" sldId="550"/>
            <ac:picMk id="27" creationId="{10375D13-4E14-4AE3-C42E-53D12219D296}"/>
          </ac:picMkLst>
        </pc:picChg>
      </pc:sldChg>
      <pc:sldChg chg="modSp add replId">
        <pc:chgData name="Guest User" userId="" providerId="Windows Live" clId="Web-{D431763E-49D2-4210-AC7B-0DB325ABBC0A}" dt="2022-11-28T08:31:50.915" v="1471" actId="20577"/>
        <pc:sldMkLst>
          <pc:docMk/>
          <pc:sldMk cId="1403839476" sldId="554"/>
        </pc:sldMkLst>
        <pc:spChg chg="mod">
          <ac:chgData name="Guest User" userId="" providerId="Windows Live" clId="Web-{D431763E-49D2-4210-AC7B-0DB325ABBC0A}" dt="2022-11-28T08:31:50.915" v="1471" actId="20577"/>
          <ac:spMkLst>
            <pc:docMk/>
            <pc:sldMk cId="1403839476" sldId="554"/>
            <ac:spMk id="3" creationId="{6F9C1627-7A56-025E-482D-E2AB014EDF92}"/>
          </ac:spMkLst>
        </pc:spChg>
      </pc:sldChg>
      <pc:sldChg chg="add del replId">
        <pc:chgData name="Guest User" userId="" providerId="Windows Live" clId="Web-{D431763E-49D2-4210-AC7B-0DB325ABBC0A}" dt="2022-11-28T08:06:16.313" v="88"/>
        <pc:sldMkLst>
          <pc:docMk/>
          <pc:sldMk cId="2296208603" sldId="554"/>
        </pc:sldMkLst>
      </pc:sldChg>
      <pc:sldChg chg="addSp delSp modSp add del replId">
        <pc:chgData name="Guest User" userId="" providerId="Windows Live" clId="Web-{D431763E-49D2-4210-AC7B-0DB325ABBC0A}" dt="2022-11-28T08:28:53.518" v="1385"/>
        <pc:sldMkLst>
          <pc:docMk/>
          <pc:sldMk cId="1515206555" sldId="555"/>
        </pc:sldMkLst>
        <pc:spChg chg="add mod">
          <ac:chgData name="Guest User" userId="" providerId="Windows Live" clId="Web-{D431763E-49D2-4210-AC7B-0DB325ABBC0A}" dt="2022-11-28T08:27:27.749" v="1364"/>
          <ac:spMkLst>
            <pc:docMk/>
            <pc:sldMk cId="1515206555" sldId="555"/>
            <ac:spMk id="3" creationId="{8FBE50A9-CF56-CEA2-1106-9DBC6E50DBAF}"/>
          </ac:spMkLst>
        </pc:spChg>
        <pc:spChg chg="add mod">
          <ac:chgData name="Guest User" userId="" providerId="Windows Live" clId="Web-{D431763E-49D2-4210-AC7B-0DB325ABBC0A}" dt="2022-11-28T08:28:20.251" v="1376" actId="1076"/>
          <ac:spMkLst>
            <pc:docMk/>
            <pc:sldMk cId="1515206555" sldId="555"/>
            <ac:spMk id="5" creationId="{8F182711-C2E9-77AA-D2E1-28701E5B5CEF}"/>
          </ac:spMkLst>
        </pc:spChg>
        <pc:spChg chg="del">
          <ac:chgData name="Guest User" userId="" providerId="Windows Live" clId="Web-{D431763E-49D2-4210-AC7B-0DB325ABBC0A}" dt="2022-11-28T08:27:20.327" v="1359"/>
          <ac:spMkLst>
            <pc:docMk/>
            <pc:sldMk cId="1515206555" sldId="555"/>
            <ac:spMk id="28" creationId="{F4CFF2E9-4BAC-D5F6-0C99-14D3922FFF0F}"/>
          </ac:spMkLst>
        </pc:spChg>
        <pc:spChg chg="del">
          <ac:chgData name="Guest User" userId="" providerId="Windows Live" clId="Web-{D431763E-49D2-4210-AC7B-0DB325ABBC0A}" dt="2022-11-28T08:27:17.280" v="1358"/>
          <ac:spMkLst>
            <pc:docMk/>
            <pc:sldMk cId="1515206555" sldId="555"/>
            <ac:spMk id="51" creationId="{B2584D96-9D25-9720-E5D7-F172502F50B4}"/>
          </ac:spMkLst>
        </pc:spChg>
        <pc:spChg chg="del">
          <ac:chgData name="Guest User" userId="" providerId="Windows Live" clId="Web-{D431763E-49D2-4210-AC7B-0DB325ABBC0A}" dt="2022-11-28T08:27:15.686" v="1356"/>
          <ac:spMkLst>
            <pc:docMk/>
            <pc:sldMk cId="1515206555" sldId="555"/>
            <ac:spMk id="52" creationId="{1E6A58F9-BE07-A5A1-2E91-707D3C204419}"/>
          </ac:spMkLst>
        </pc:spChg>
        <pc:spChg chg="del">
          <ac:chgData name="Guest User" userId="" providerId="Windows Live" clId="Web-{D431763E-49D2-4210-AC7B-0DB325ABBC0A}" dt="2022-11-28T08:27:15.686" v="1355"/>
          <ac:spMkLst>
            <pc:docMk/>
            <pc:sldMk cId="1515206555" sldId="555"/>
            <ac:spMk id="53" creationId="{A8505D1F-E2B6-EE7C-5EE7-E94AE8FCA318}"/>
          </ac:spMkLst>
        </pc:spChg>
        <pc:spChg chg="del">
          <ac:chgData name="Guest User" userId="" providerId="Windows Live" clId="Web-{D431763E-49D2-4210-AC7B-0DB325ABBC0A}" dt="2022-11-28T08:27:15.686" v="1354"/>
          <ac:spMkLst>
            <pc:docMk/>
            <pc:sldMk cId="1515206555" sldId="555"/>
            <ac:spMk id="54" creationId="{EB6AA821-8D15-A7CB-3834-A53039A85AF8}"/>
          </ac:spMkLst>
        </pc:spChg>
        <pc:spChg chg="del">
          <ac:chgData name="Guest User" userId="" providerId="Windows Live" clId="Web-{D431763E-49D2-4210-AC7B-0DB325ABBC0A}" dt="2022-11-28T08:27:15.686" v="1353"/>
          <ac:spMkLst>
            <pc:docMk/>
            <pc:sldMk cId="1515206555" sldId="555"/>
            <ac:spMk id="55" creationId="{00495C0E-2A09-59D0-2D0D-729C5FC8A514}"/>
          </ac:spMkLst>
        </pc:spChg>
        <pc:spChg chg="del">
          <ac:chgData name="Guest User" userId="" providerId="Windows Live" clId="Web-{D431763E-49D2-4210-AC7B-0DB325ABBC0A}" dt="2022-11-28T08:27:17.280" v="1357"/>
          <ac:spMkLst>
            <pc:docMk/>
            <pc:sldMk cId="1515206555" sldId="555"/>
            <ac:spMk id="56" creationId="{74E549BD-B541-0436-EFB1-E0FC88A436B9}"/>
          </ac:spMkLst>
        </pc:spChg>
      </pc:sldChg>
      <pc:sldChg chg="addSp modSp add replId">
        <pc:chgData name="Guest User" userId="" providerId="Windows Live" clId="Web-{D431763E-49D2-4210-AC7B-0DB325ABBC0A}" dt="2022-11-28T08:31:28.789" v="1470" actId="1076"/>
        <pc:sldMkLst>
          <pc:docMk/>
          <pc:sldMk cId="956691989" sldId="556"/>
        </pc:sldMkLst>
        <pc:spChg chg="add mod">
          <ac:chgData name="Guest User" userId="" providerId="Windows Live" clId="Web-{D431763E-49D2-4210-AC7B-0DB325ABBC0A}" dt="2022-11-28T08:31:28.789" v="1470" actId="1076"/>
          <ac:spMkLst>
            <pc:docMk/>
            <pc:sldMk cId="956691989" sldId="556"/>
            <ac:spMk id="3" creationId="{F7227803-2BF7-1B62-A0A1-FE047D1D7CF1}"/>
          </ac:spMkLst>
        </pc:spChg>
        <pc:graphicFrameChg chg="mod modGraphic">
          <ac:chgData name="Guest User" userId="" providerId="Windows Live" clId="Web-{D431763E-49D2-4210-AC7B-0DB325ABBC0A}" dt="2022-11-28T08:30:30.099" v="1420" actId="1076"/>
          <ac:graphicFrameMkLst>
            <pc:docMk/>
            <pc:sldMk cId="956691989" sldId="556"/>
            <ac:graphicFrameMk id="23" creationId="{D861EAFE-BE4A-187F-A414-20A371617ED3}"/>
          </ac:graphicFrameMkLst>
        </pc:graphicFrameChg>
      </pc:sldChg>
      <pc:sldChg chg="add replId">
        <pc:chgData name="Guest User" userId="" providerId="Windows Live" clId="Web-{D431763E-49D2-4210-AC7B-0DB325ABBC0A}" dt="2022-11-28T08:38:21.616" v="1548"/>
        <pc:sldMkLst>
          <pc:docMk/>
          <pc:sldMk cId="3278975734" sldId="557"/>
        </pc:sldMkLst>
      </pc:sldChg>
      <pc:sldChg chg="addSp delSp modSp add mod replId setBg modClrScheme setClrOvrMap chgLayout">
        <pc:chgData name="Guest User" userId="" providerId="Windows Live" clId="Web-{D431763E-49D2-4210-AC7B-0DB325ABBC0A}" dt="2022-11-28T09:06:07.207" v="1835"/>
        <pc:sldMkLst>
          <pc:docMk/>
          <pc:sldMk cId="2564987761" sldId="558"/>
        </pc:sldMkLst>
        <pc:spChg chg="add del mod ord">
          <ac:chgData name="Guest User" userId="" providerId="Windows Live" clId="Web-{D431763E-49D2-4210-AC7B-0DB325ABBC0A}" dt="2022-11-28T09:00:59.899" v="1781"/>
          <ac:spMkLst>
            <pc:docMk/>
            <pc:sldMk cId="2564987761" sldId="558"/>
            <ac:spMk id="2" creationId="{3F3AA399-9571-EC1E-F797-95AFD87EC72E}"/>
          </ac:spMkLst>
        </pc:spChg>
        <pc:spChg chg="add del mod ord">
          <ac:chgData name="Guest User" userId="" providerId="Windows Live" clId="Web-{D431763E-49D2-4210-AC7B-0DB325ABBC0A}" dt="2022-11-28T09:00:58.071" v="1780"/>
          <ac:spMkLst>
            <pc:docMk/>
            <pc:sldMk cId="2564987761" sldId="558"/>
            <ac:spMk id="3" creationId="{1154C6AC-388D-B500-4FA1-03DD7FFCF9BA}"/>
          </ac:spMkLst>
        </pc:spChg>
        <pc:spChg chg="add del mod ord">
          <ac:chgData name="Guest User" userId="" providerId="Windows Live" clId="Web-{D431763E-49D2-4210-AC7B-0DB325ABBC0A}" dt="2022-11-28T09:06:07.207" v="1835"/>
          <ac:spMkLst>
            <pc:docMk/>
            <pc:sldMk cId="2564987761" sldId="558"/>
            <ac:spMk id="6" creationId="{7FFD7FDE-BF11-DC6E-6AFE-0343AF31FA96}"/>
          </ac:spMkLst>
        </pc:spChg>
        <pc:spChg chg="add del mod ord">
          <ac:chgData name="Guest User" userId="" providerId="Windows Live" clId="Web-{D431763E-49D2-4210-AC7B-0DB325ABBC0A}" dt="2022-11-28T09:06:07.207" v="1835"/>
          <ac:spMkLst>
            <pc:docMk/>
            <pc:sldMk cId="2564987761" sldId="558"/>
            <ac:spMk id="7" creationId="{595D5246-9542-10F7-7E5F-71F6F803C0C8}"/>
          </ac:spMkLst>
        </pc:spChg>
        <pc:spChg chg="add del">
          <ac:chgData name="Guest User" userId="" providerId="Windows Live" clId="Web-{D431763E-49D2-4210-AC7B-0DB325ABBC0A}" dt="2022-11-28T09:06:07.207" v="1835"/>
          <ac:spMkLst>
            <pc:docMk/>
            <pc:sldMk cId="2564987761" sldId="558"/>
            <ac:spMk id="14" creationId="{27BDFED6-6E33-4606-AFE2-886ADB1C018E}"/>
          </ac:spMkLst>
        </pc:spChg>
        <pc:spChg chg="add del">
          <ac:chgData name="Guest User" userId="" providerId="Windows Live" clId="Web-{D431763E-49D2-4210-AC7B-0DB325ABBC0A}" dt="2022-11-28T09:06:07.207" v="1835"/>
          <ac:spMkLst>
            <pc:docMk/>
            <pc:sldMk cId="2564987761" sldId="558"/>
            <ac:spMk id="16" creationId="{890DEF05-784E-4B61-89E4-04C4ECF4E5A0}"/>
          </ac:spMkLst>
        </pc:spChg>
        <pc:spChg chg="add del">
          <ac:chgData name="Guest User" userId="" providerId="Windows Live" clId="Web-{D431763E-49D2-4210-AC7B-0DB325ABBC0A}" dt="2022-11-28T09:00:39.727" v="1776"/>
          <ac:spMkLst>
            <pc:docMk/>
            <pc:sldMk cId="2564987761" sldId="558"/>
            <ac:spMk id="20" creationId="{E97C36FC-DEAA-4DCA-B0AB-7F9357FA4016}"/>
          </ac:spMkLst>
        </pc:spChg>
        <pc:spChg chg="add del">
          <ac:chgData name="Guest User" userId="" providerId="Windows Live" clId="Web-{D431763E-49D2-4210-AC7B-0DB325ABBC0A}" dt="2022-11-28T09:04:18.797" v="1816"/>
          <ac:spMkLst>
            <pc:docMk/>
            <pc:sldMk cId="2564987761" sldId="558"/>
            <ac:spMk id="21" creationId="{506D7452-6CDE-4381-86CE-07B2459383D5}"/>
          </ac:spMkLst>
        </pc:spChg>
        <pc:spChg chg="add del">
          <ac:chgData name="Guest User" userId="" providerId="Windows Live" clId="Web-{D431763E-49D2-4210-AC7B-0DB325ABBC0A}" dt="2022-11-28T09:00:39.727" v="1776"/>
          <ac:spMkLst>
            <pc:docMk/>
            <pc:sldMk cId="2564987761" sldId="558"/>
            <ac:spMk id="22" creationId="{278C38CD-A630-49FF-8417-6792A2B13FCA}"/>
          </ac:spMkLst>
        </pc:spChg>
        <pc:spChg chg="add del">
          <ac:chgData name="Guest User" userId="" providerId="Windows Live" clId="Web-{D431763E-49D2-4210-AC7B-0DB325ABBC0A}" dt="2022-11-28T09:04:18.797" v="1816"/>
          <ac:spMkLst>
            <pc:docMk/>
            <pc:sldMk cId="2564987761" sldId="558"/>
            <ac:spMk id="23" creationId="{6234BCC6-39B9-47D9-8BF8-C665401AE23C}"/>
          </ac:spMkLst>
        </pc:spChg>
        <pc:spChg chg="add del">
          <ac:chgData name="Guest User" userId="" providerId="Windows Live" clId="Web-{D431763E-49D2-4210-AC7B-0DB325ABBC0A}" dt="2022-11-28T09:04:18.797" v="1816"/>
          <ac:spMkLst>
            <pc:docMk/>
            <pc:sldMk cId="2564987761" sldId="558"/>
            <ac:spMk id="24" creationId="{762DA937-8B55-4317-BD32-98D7AF30E39E}"/>
          </ac:spMkLst>
        </pc:spChg>
        <pc:spChg chg="add del">
          <ac:chgData name="Guest User" userId="" providerId="Windows Live" clId="Web-{D431763E-49D2-4210-AC7B-0DB325ABBC0A}" dt="2022-11-28T09:04:18.797" v="1816"/>
          <ac:spMkLst>
            <pc:docMk/>
            <pc:sldMk cId="2564987761" sldId="558"/>
            <ac:spMk id="25" creationId="{72A9CE9D-DAC3-40AF-B504-78A64A909F9D}"/>
          </ac:spMkLst>
        </pc:spChg>
        <pc:spChg chg="add del">
          <ac:chgData name="Guest User" userId="" providerId="Windows Live" clId="Web-{D431763E-49D2-4210-AC7B-0DB325ABBC0A}" dt="2022-11-28T09:00:38.789" v="1775"/>
          <ac:spMkLst>
            <pc:docMk/>
            <pc:sldMk cId="2564987761" sldId="558"/>
            <ac:spMk id="27" creationId="{873D1266-90B6-4C24-80C2-29868E71405C}"/>
          </ac:spMkLst>
        </pc:spChg>
        <pc:spChg chg="add del">
          <ac:chgData name="Guest User" userId="" providerId="Windows Live" clId="Web-{D431763E-49D2-4210-AC7B-0DB325ABBC0A}" dt="2022-11-28T09:00:38.789" v="1775"/>
          <ac:spMkLst>
            <pc:docMk/>
            <pc:sldMk cId="2564987761" sldId="558"/>
            <ac:spMk id="29" creationId="{D2CBF7C7-CEB6-4485-BB17-6931944B905E}"/>
          </ac:spMkLst>
        </pc:spChg>
        <pc:spChg chg="add del">
          <ac:chgData name="Guest User" userId="" providerId="Windows Live" clId="Web-{D431763E-49D2-4210-AC7B-0DB325ABBC0A}" dt="2022-11-28T09:04:18.797" v="1816"/>
          <ac:spMkLst>
            <pc:docMk/>
            <pc:sldMk cId="2564987761" sldId="558"/>
            <ac:spMk id="31" creationId="{C52EE5A8-045B-4D39-8ED1-513334085EEC}"/>
          </ac:spMkLst>
        </pc:spChg>
        <pc:spChg chg="add del">
          <ac:chgData name="Guest User" userId="" providerId="Windows Live" clId="Web-{D431763E-49D2-4210-AC7B-0DB325ABBC0A}" dt="2022-11-28T09:05:56.520" v="1830"/>
          <ac:spMkLst>
            <pc:docMk/>
            <pc:sldMk cId="2564987761" sldId="558"/>
            <ac:spMk id="33" creationId="{F72D119F-8562-42DA-AE9A-70D44FDCFD12}"/>
          </ac:spMkLst>
        </pc:spChg>
        <pc:picChg chg="add del mod">
          <ac:chgData name="Guest User" userId="" providerId="Windows Live" clId="Web-{D431763E-49D2-4210-AC7B-0DB325ABBC0A}" dt="2022-11-28T09:01:39.823" v="1790"/>
          <ac:picMkLst>
            <pc:docMk/>
            <pc:sldMk cId="2564987761" sldId="558"/>
            <ac:picMk id="4" creationId="{82BC9414-E713-C788-22C7-E3BD57FBCCD3}"/>
          </ac:picMkLst>
        </pc:picChg>
        <pc:picChg chg="add mod ord">
          <ac:chgData name="Guest User" userId="" providerId="Windows Live" clId="Web-{D431763E-49D2-4210-AC7B-0DB325ABBC0A}" dt="2022-11-28T09:06:07.207" v="1835"/>
          <ac:picMkLst>
            <pc:docMk/>
            <pc:sldMk cId="2564987761" sldId="558"/>
            <ac:picMk id="5" creationId="{1E3A7BF8-77CE-84AE-8671-4A9C5CD1EE24}"/>
          </ac:picMkLst>
        </pc:picChg>
        <pc:picChg chg="add del mod ord">
          <ac:chgData name="Guest User" userId="" providerId="Windows Live" clId="Web-{D431763E-49D2-4210-AC7B-0DB325ABBC0A}" dt="2022-11-28T09:06:07.207" v="1835"/>
          <ac:picMkLst>
            <pc:docMk/>
            <pc:sldMk cId="2564987761" sldId="558"/>
            <ac:picMk id="9" creationId="{B56AB30E-D44F-54A0-F97B-E9383F0B3FB9}"/>
          </ac:picMkLst>
        </pc:picChg>
        <pc:picChg chg="del mod ord">
          <ac:chgData name="Guest User" userId="" providerId="Windows Live" clId="Web-{D431763E-49D2-4210-AC7B-0DB325ABBC0A}" dt="2022-11-28T09:01:57.198" v="1795"/>
          <ac:picMkLst>
            <pc:docMk/>
            <pc:sldMk cId="2564987761" sldId="558"/>
            <ac:picMk id="15" creationId="{9B7837BC-F6B7-E9A7-056B-033D228ADCFC}"/>
          </ac:picMkLst>
        </pc:picChg>
        <pc:cxnChg chg="add del">
          <ac:chgData name="Guest User" userId="" providerId="Windows Live" clId="Web-{D431763E-49D2-4210-AC7B-0DB325ABBC0A}" dt="2022-11-28T09:06:07.207" v="1835"/>
          <ac:cxnSpMkLst>
            <pc:docMk/>
            <pc:sldMk cId="2564987761" sldId="558"/>
            <ac:cxnSpMk id="18" creationId="{C41BAEC7-F7B0-4224-8B18-8F74B7D87F0B}"/>
          </ac:cxnSpMkLst>
        </pc:cxnChg>
      </pc:sldChg>
      <pc:sldChg chg="addSp delSp modSp add del mod replId modClrScheme chgLayout">
        <pc:chgData name="Guest User" userId="" providerId="Windows Live" clId="Web-{D431763E-49D2-4210-AC7B-0DB325ABBC0A}" dt="2022-11-28T09:00:43.852" v="1778"/>
        <pc:sldMkLst>
          <pc:docMk/>
          <pc:sldMk cId="619078376" sldId="559"/>
        </pc:sldMkLst>
        <pc:spChg chg="add del mod ord">
          <ac:chgData name="Guest User" userId="" providerId="Windows Live" clId="Web-{D431763E-49D2-4210-AC7B-0DB325ABBC0A}" dt="2022-11-28T08:53:53.228" v="1703"/>
          <ac:spMkLst>
            <pc:docMk/>
            <pc:sldMk cId="619078376" sldId="559"/>
            <ac:spMk id="6" creationId="{62794801-AFF8-3555-92EA-7767F7DD5468}"/>
          </ac:spMkLst>
        </pc:spChg>
        <pc:spChg chg="add del mod ord">
          <ac:chgData name="Guest User" userId="" providerId="Windows Live" clId="Web-{D431763E-49D2-4210-AC7B-0DB325ABBC0A}" dt="2022-11-28T08:53:53.228" v="1703"/>
          <ac:spMkLst>
            <pc:docMk/>
            <pc:sldMk cId="619078376" sldId="559"/>
            <ac:spMk id="7" creationId="{C88D7016-9859-3BED-1707-A6FF1691BD68}"/>
          </ac:spMkLst>
        </pc:spChg>
        <pc:spChg chg="add del mod ord">
          <ac:chgData name="Guest User" userId="" providerId="Windows Live" clId="Web-{D431763E-49D2-4210-AC7B-0DB325ABBC0A}" dt="2022-11-28T08:53:53.228" v="1703"/>
          <ac:spMkLst>
            <pc:docMk/>
            <pc:sldMk cId="619078376" sldId="559"/>
            <ac:spMk id="8" creationId="{3B2E8C8C-DC48-D091-23DC-F5DEA8018B87}"/>
          </ac:spMkLst>
        </pc:spChg>
        <pc:spChg chg="add del mod ord">
          <ac:chgData name="Guest User" userId="" providerId="Windows Live" clId="Web-{D431763E-49D2-4210-AC7B-0DB325ABBC0A}" dt="2022-11-28T08:53:53.228" v="1703"/>
          <ac:spMkLst>
            <pc:docMk/>
            <pc:sldMk cId="619078376" sldId="559"/>
            <ac:spMk id="9" creationId="{0E8D235C-6ADF-BF63-0994-9ECEA150849B}"/>
          </ac:spMkLst>
        </pc:spChg>
        <pc:spChg chg="add del mod ord">
          <ac:chgData name="Guest User" userId="" providerId="Windows Live" clId="Web-{D431763E-49D2-4210-AC7B-0DB325ABBC0A}" dt="2022-11-28T08:53:53.228" v="1703"/>
          <ac:spMkLst>
            <pc:docMk/>
            <pc:sldMk cId="619078376" sldId="559"/>
            <ac:spMk id="10" creationId="{BE579DB1-8806-333C-D176-41FB5CD478CD}"/>
          </ac:spMkLst>
        </pc:spChg>
        <pc:spChg chg="add del mod ord">
          <ac:chgData name="Guest User" userId="" providerId="Windows Live" clId="Web-{D431763E-49D2-4210-AC7B-0DB325ABBC0A}" dt="2022-11-28T08:53:53.228" v="1703"/>
          <ac:spMkLst>
            <pc:docMk/>
            <pc:sldMk cId="619078376" sldId="559"/>
            <ac:spMk id="11" creationId="{135A6545-8691-FDB5-F3FF-38B90F6D7F7B}"/>
          </ac:spMkLst>
        </pc:spChg>
        <pc:spChg chg="add del mod ord">
          <ac:chgData name="Guest User" userId="" providerId="Windows Live" clId="Web-{D431763E-49D2-4210-AC7B-0DB325ABBC0A}" dt="2022-11-28T08:53:53.228" v="1703"/>
          <ac:spMkLst>
            <pc:docMk/>
            <pc:sldMk cId="619078376" sldId="559"/>
            <ac:spMk id="12" creationId="{DB998214-4A3C-1CB2-9419-D889810F5DCC}"/>
          </ac:spMkLst>
        </pc:spChg>
        <pc:spChg chg="add del mod ord">
          <ac:chgData name="Guest User" userId="" providerId="Windows Live" clId="Web-{D431763E-49D2-4210-AC7B-0DB325ABBC0A}" dt="2022-11-28T08:53:53.228" v="1703"/>
          <ac:spMkLst>
            <pc:docMk/>
            <pc:sldMk cId="619078376" sldId="559"/>
            <ac:spMk id="13" creationId="{A0C31890-FBB7-BD42-45CA-604C9FB808D5}"/>
          </ac:spMkLst>
        </pc:spChg>
        <pc:spChg chg="add del mod ord">
          <ac:chgData name="Guest User" userId="" providerId="Windows Live" clId="Web-{D431763E-49D2-4210-AC7B-0DB325ABBC0A}" dt="2022-11-28T08:53:53.228" v="1703"/>
          <ac:spMkLst>
            <pc:docMk/>
            <pc:sldMk cId="619078376" sldId="559"/>
            <ac:spMk id="14" creationId="{8218999C-D897-153F-BA5C-D7668A886B18}"/>
          </ac:spMkLst>
        </pc:spChg>
        <pc:spChg chg="add del mod ord">
          <ac:chgData name="Guest User" userId="" providerId="Windows Live" clId="Web-{D431763E-49D2-4210-AC7B-0DB325ABBC0A}" dt="2022-11-28T08:53:53.228" v="1703"/>
          <ac:spMkLst>
            <pc:docMk/>
            <pc:sldMk cId="619078376" sldId="559"/>
            <ac:spMk id="15" creationId="{99EDF8EB-4264-0901-3621-44DF2FDB50AD}"/>
          </ac:spMkLst>
        </pc:spChg>
        <pc:spChg chg="add del mod ord">
          <ac:chgData name="Guest User" userId="" providerId="Windows Live" clId="Web-{D431763E-49D2-4210-AC7B-0DB325ABBC0A}" dt="2022-11-28T08:53:53.228" v="1703"/>
          <ac:spMkLst>
            <pc:docMk/>
            <pc:sldMk cId="619078376" sldId="559"/>
            <ac:spMk id="16" creationId="{2CA228D1-7D6D-D685-78CD-C64031881B65}"/>
          </ac:spMkLst>
        </pc:spChg>
        <pc:spChg chg="add del mod ord">
          <ac:chgData name="Guest User" userId="" providerId="Windows Live" clId="Web-{D431763E-49D2-4210-AC7B-0DB325ABBC0A}" dt="2022-11-28T08:53:53.228" v="1703"/>
          <ac:spMkLst>
            <pc:docMk/>
            <pc:sldMk cId="619078376" sldId="559"/>
            <ac:spMk id="17" creationId="{7F288AE3-279C-9358-42F2-AD7913EADC2E}"/>
          </ac:spMkLst>
        </pc:spChg>
        <pc:spChg chg="add del mod ord">
          <ac:chgData name="Guest User" userId="" providerId="Windows Live" clId="Web-{D431763E-49D2-4210-AC7B-0DB325ABBC0A}" dt="2022-11-28T08:53:53.228" v="1703"/>
          <ac:spMkLst>
            <pc:docMk/>
            <pc:sldMk cId="619078376" sldId="559"/>
            <ac:spMk id="18" creationId="{B23EBB16-1F76-82AA-720C-A958EC56D24E}"/>
          </ac:spMkLst>
        </pc:spChg>
        <pc:picChg chg="add del mod">
          <ac:chgData name="Guest User" userId="" providerId="Windows Live" clId="Web-{D431763E-49D2-4210-AC7B-0DB325ABBC0A}" dt="2022-11-28T08:52:43.897" v="1683"/>
          <ac:picMkLst>
            <pc:docMk/>
            <pc:sldMk cId="619078376" sldId="559"/>
            <ac:picMk id="2" creationId="{A7F847B9-E8D5-0DE0-DC3B-CED30DC93EE8}"/>
          </ac:picMkLst>
        </pc:picChg>
        <pc:picChg chg="add del mod">
          <ac:chgData name="Guest User" userId="" providerId="Windows Live" clId="Web-{D431763E-49D2-4210-AC7B-0DB325ABBC0A}" dt="2022-11-28T08:52:26.444" v="1679"/>
          <ac:picMkLst>
            <pc:docMk/>
            <pc:sldMk cId="619078376" sldId="559"/>
            <ac:picMk id="3" creationId="{AFEEDCB0-1674-AE9B-32BF-246FB0FD37C4}"/>
          </ac:picMkLst>
        </pc:picChg>
        <pc:picChg chg="add del mod">
          <ac:chgData name="Guest User" userId="" providerId="Windows Live" clId="Web-{D431763E-49D2-4210-AC7B-0DB325ABBC0A}" dt="2022-11-28T08:52:29.412" v="1681"/>
          <ac:picMkLst>
            <pc:docMk/>
            <pc:sldMk cId="619078376" sldId="559"/>
            <ac:picMk id="4" creationId="{3D6A0FBD-44BC-4F13-95F5-E6CF62486C72}"/>
          </ac:picMkLst>
        </pc:picChg>
        <pc:picChg chg="add mod">
          <ac:chgData name="Guest User" userId="" providerId="Windows Live" clId="Web-{D431763E-49D2-4210-AC7B-0DB325ABBC0A}" dt="2022-11-28T08:52:45.929" v="1684" actId="1076"/>
          <ac:picMkLst>
            <pc:docMk/>
            <pc:sldMk cId="619078376" sldId="559"/>
            <ac:picMk id="5" creationId="{680BB314-A556-3D1E-1736-A911C180550F}"/>
          </ac:picMkLst>
        </pc:picChg>
        <pc:picChg chg="add del mod ord modCrop">
          <ac:chgData name="Guest User" userId="" providerId="Windows Live" clId="Web-{D431763E-49D2-4210-AC7B-0DB325ABBC0A}" dt="2022-11-28T08:53:51.806" v="1702"/>
          <ac:picMkLst>
            <pc:docMk/>
            <pc:sldMk cId="619078376" sldId="559"/>
            <ac:picMk id="19" creationId="{EE1696A6-21E6-8554-0487-7330F5649FB3}"/>
          </ac:picMkLst>
        </pc:picChg>
        <pc:picChg chg="mod">
          <ac:chgData name="Guest User" userId="" providerId="Windows Live" clId="Web-{D431763E-49D2-4210-AC7B-0DB325ABBC0A}" dt="2022-11-28T08:53:58.322" v="1704" actId="1076"/>
          <ac:picMkLst>
            <pc:docMk/>
            <pc:sldMk cId="619078376" sldId="559"/>
            <ac:picMk id="25" creationId="{668293CF-9E33-778C-27B5-7C6530378EEC}"/>
          </ac:picMkLst>
        </pc:picChg>
        <pc:picChg chg="mod">
          <ac:chgData name="Guest User" userId="" providerId="Windows Live" clId="Web-{D431763E-49D2-4210-AC7B-0DB325ABBC0A}" dt="2022-11-28T08:56:45.187" v="1736" actId="1076"/>
          <ac:picMkLst>
            <pc:docMk/>
            <pc:sldMk cId="619078376" sldId="559"/>
            <ac:picMk id="32" creationId="{E6AB6F1F-B758-292C-DAE4-981041FF3C0F}"/>
          </ac:picMkLst>
        </pc:picChg>
        <pc:picChg chg="mod">
          <ac:chgData name="Guest User" userId="" providerId="Windows Live" clId="Web-{D431763E-49D2-4210-AC7B-0DB325ABBC0A}" dt="2022-11-28T08:54:15.244" v="1713" actId="1076"/>
          <ac:picMkLst>
            <pc:docMk/>
            <pc:sldMk cId="619078376" sldId="559"/>
            <ac:picMk id="34" creationId="{64D14F72-E3FE-DCD9-881F-57EF9DA9EA03}"/>
          </ac:picMkLst>
        </pc:picChg>
        <pc:picChg chg="mod">
          <ac:chgData name="Guest User" userId="" providerId="Windows Live" clId="Web-{D431763E-49D2-4210-AC7B-0DB325ABBC0A}" dt="2022-11-28T08:56:46.015" v="1737" actId="1076"/>
          <ac:picMkLst>
            <pc:docMk/>
            <pc:sldMk cId="619078376" sldId="559"/>
            <ac:picMk id="36" creationId="{FAC18B92-A01C-A504-CBDF-B2754499A052}"/>
          </ac:picMkLst>
        </pc:picChg>
        <pc:picChg chg="mod">
          <ac:chgData name="Guest User" userId="" providerId="Windows Live" clId="Web-{D431763E-49D2-4210-AC7B-0DB325ABBC0A}" dt="2022-11-28T08:56:47.406" v="1738" actId="1076"/>
          <ac:picMkLst>
            <pc:docMk/>
            <pc:sldMk cId="619078376" sldId="559"/>
            <ac:picMk id="37" creationId="{84F2B31F-8EBC-C827-2D35-A247FAA0A6C9}"/>
          </ac:picMkLst>
        </pc:picChg>
      </pc:sldChg>
      <pc:sldChg chg="add replId">
        <pc:chgData name="Guest User" userId="" providerId="Windows Live" clId="Web-{D431763E-49D2-4210-AC7B-0DB325ABBC0A}" dt="2022-11-28T08:56:24.780" v="1720"/>
        <pc:sldMkLst>
          <pc:docMk/>
          <pc:sldMk cId="2703494050" sldId="560"/>
        </pc:sldMkLst>
      </pc:sldChg>
    </pc:docChg>
  </pc:docChgLst>
  <pc:docChgLst>
    <pc:chgData name="Guest User" providerId="Windows Live" clId="Web-{0944CC95-EE5E-41F0-8BEE-6D7BA8FB7157}"/>
    <pc:docChg chg="addSld delSld modSld">
      <pc:chgData name="Guest User" userId="" providerId="Windows Live" clId="Web-{0944CC95-EE5E-41F0-8BEE-6D7BA8FB7157}" dt="2022-11-28T07:44:31.964" v="255"/>
      <pc:docMkLst>
        <pc:docMk/>
      </pc:docMkLst>
      <pc:sldChg chg="modSp">
        <pc:chgData name="Guest User" userId="" providerId="Windows Live" clId="Web-{0944CC95-EE5E-41F0-8BEE-6D7BA8FB7157}" dt="2022-11-28T07:04:49.986" v="0" actId="20577"/>
        <pc:sldMkLst>
          <pc:docMk/>
          <pc:sldMk cId="3380759881" sldId="533"/>
        </pc:sldMkLst>
        <pc:spChg chg="mod">
          <ac:chgData name="Guest User" userId="" providerId="Windows Live" clId="Web-{0944CC95-EE5E-41F0-8BEE-6D7BA8FB7157}" dt="2022-11-28T07:04:49.986" v="0" actId="20577"/>
          <ac:spMkLst>
            <pc:docMk/>
            <pc:sldMk cId="3380759881" sldId="533"/>
            <ac:spMk id="3" creationId="{5A82A8B0-333F-633E-3FA7-D38DBFB10971}"/>
          </ac:spMkLst>
        </pc:spChg>
      </pc:sldChg>
      <pc:sldChg chg="addSp delSp modSp">
        <pc:chgData name="Guest User" userId="" providerId="Windows Live" clId="Web-{0944CC95-EE5E-41F0-8BEE-6D7BA8FB7157}" dt="2022-11-28T07:20:32.909" v="37"/>
        <pc:sldMkLst>
          <pc:docMk/>
          <pc:sldMk cId="1877701230" sldId="544"/>
        </pc:sldMkLst>
        <pc:spChg chg="del mod">
          <ac:chgData name="Guest User" userId="" providerId="Windows Live" clId="Web-{0944CC95-EE5E-41F0-8BEE-6D7BA8FB7157}" dt="2022-11-28T07:19:55.236" v="34"/>
          <ac:spMkLst>
            <pc:docMk/>
            <pc:sldMk cId="1877701230" sldId="544"/>
            <ac:spMk id="3" creationId="{55519D01-29BE-BE76-41C5-9D58AD8119DC}"/>
          </ac:spMkLst>
        </pc:spChg>
        <pc:spChg chg="add del mod">
          <ac:chgData name="Guest User" userId="" providerId="Windows Live" clId="Web-{0944CC95-EE5E-41F0-8BEE-6D7BA8FB7157}" dt="2022-11-28T07:20:32.909" v="37"/>
          <ac:spMkLst>
            <pc:docMk/>
            <pc:sldMk cId="1877701230" sldId="544"/>
            <ac:spMk id="5" creationId="{400A9CDC-E07B-17DF-7255-3B1F80D28617}"/>
          </ac:spMkLst>
        </pc:spChg>
      </pc:sldChg>
      <pc:sldChg chg="addSp delSp modSp">
        <pc:chgData name="Guest User" userId="" providerId="Windows Live" clId="Web-{0944CC95-EE5E-41F0-8BEE-6D7BA8FB7157}" dt="2022-11-28T07:40:25.304" v="193" actId="14100"/>
        <pc:sldMkLst>
          <pc:docMk/>
          <pc:sldMk cId="3510130985" sldId="545"/>
        </pc:sldMkLst>
        <pc:spChg chg="add mod">
          <ac:chgData name="Guest User" userId="" providerId="Windows Live" clId="Web-{0944CC95-EE5E-41F0-8BEE-6D7BA8FB7157}" dt="2022-11-28T07:23:50.896" v="61" actId="14100"/>
          <ac:spMkLst>
            <pc:docMk/>
            <pc:sldMk cId="3510130985" sldId="545"/>
            <ac:spMk id="2" creationId="{E0278791-726A-12F3-0436-AA8EBFBF5217}"/>
          </ac:spMkLst>
        </pc:spChg>
        <pc:spChg chg="mod">
          <ac:chgData name="Guest User" userId="" providerId="Windows Live" clId="Web-{0944CC95-EE5E-41F0-8BEE-6D7BA8FB7157}" dt="2022-11-28T07:24:18.553" v="68" actId="1076"/>
          <ac:spMkLst>
            <pc:docMk/>
            <pc:sldMk cId="3510130985" sldId="545"/>
            <ac:spMk id="5" creationId="{AC2F0535-53EA-30FB-770D-0C92BEEF3F6D}"/>
          </ac:spMkLst>
        </pc:spChg>
        <pc:spChg chg="add mod">
          <ac:chgData name="Guest User" userId="" providerId="Windows Live" clId="Web-{0944CC95-EE5E-41F0-8BEE-6D7BA8FB7157}" dt="2022-11-28T07:31:41.217" v="141" actId="20577"/>
          <ac:spMkLst>
            <pc:docMk/>
            <pc:sldMk cId="3510130985" sldId="545"/>
            <ac:spMk id="6" creationId="{A34DDF19-A1D6-97DA-9FAE-6DA507E8602E}"/>
          </ac:spMkLst>
        </pc:spChg>
        <pc:spChg chg="add del mod">
          <ac:chgData name="Guest User" userId="" providerId="Windows Live" clId="Web-{0944CC95-EE5E-41F0-8BEE-6D7BA8FB7157}" dt="2022-11-28T07:28:42.307" v="107"/>
          <ac:spMkLst>
            <pc:docMk/>
            <pc:sldMk cId="3510130985" sldId="545"/>
            <ac:spMk id="8" creationId="{4DBAF31A-6CC0-7215-92E7-D21C1DE00004}"/>
          </ac:spMkLst>
        </pc:spChg>
        <pc:spChg chg="add del mod">
          <ac:chgData name="Guest User" userId="" providerId="Windows Live" clId="Web-{0944CC95-EE5E-41F0-8BEE-6D7BA8FB7157}" dt="2022-11-28T07:31:22.826" v="135"/>
          <ac:spMkLst>
            <pc:docMk/>
            <pc:sldMk cId="3510130985" sldId="545"/>
            <ac:spMk id="10" creationId="{3BA85F68-D936-E981-A7EA-755CA71D9951}"/>
          </ac:spMkLst>
        </pc:spChg>
        <pc:spChg chg="add mod">
          <ac:chgData name="Guest User" userId="" providerId="Windows Live" clId="Web-{0944CC95-EE5E-41F0-8BEE-6D7BA8FB7157}" dt="2022-11-28T07:36:22.253" v="168" actId="14100"/>
          <ac:spMkLst>
            <pc:docMk/>
            <pc:sldMk cId="3510130985" sldId="545"/>
            <ac:spMk id="13" creationId="{7C0D8AEE-498D-A75B-9675-2A70910847EA}"/>
          </ac:spMkLst>
        </pc:spChg>
        <pc:spChg chg="add mod">
          <ac:chgData name="Guest User" userId="" providerId="Windows Live" clId="Web-{0944CC95-EE5E-41F0-8BEE-6D7BA8FB7157}" dt="2022-11-28T07:37:59.582" v="177" actId="20577"/>
          <ac:spMkLst>
            <pc:docMk/>
            <pc:sldMk cId="3510130985" sldId="545"/>
            <ac:spMk id="15" creationId="{6232F132-67DF-7135-C42A-7B5E2EB0DCA3}"/>
          </ac:spMkLst>
        </pc:spChg>
        <pc:spChg chg="add mod">
          <ac:chgData name="Guest User" userId="" providerId="Windows Live" clId="Web-{0944CC95-EE5E-41F0-8BEE-6D7BA8FB7157}" dt="2022-11-28T07:40:25.304" v="193" actId="14100"/>
          <ac:spMkLst>
            <pc:docMk/>
            <pc:sldMk cId="3510130985" sldId="545"/>
            <ac:spMk id="17" creationId="{316F9C93-ACA9-6B7A-4EB8-B2CC0191C905}"/>
          </ac:spMkLst>
        </pc:spChg>
        <pc:spChg chg="del mod">
          <ac:chgData name="Guest User" userId="" providerId="Windows Live" clId="Web-{0944CC95-EE5E-41F0-8BEE-6D7BA8FB7157}" dt="2022-11-28T07:22:14.754" v="42"/>
          <ac:spMkLst>
            <pc:docMk/>
            <pc:sldMk cId="3510130985" sldId="545"/>
            <ac:spMk id="69" creationId="{4BBDF45D-9B32-0154-7602-2C43DAF6C0A6}"/>
          </ac:spMkLst>
        </pc:spChg>
        <pc:spChg chg="del mod">
          <ac:chgData name="Guest User" userId="" providerId="Windows Live" clId="Web-{0944CC95-EE5E-41F0-8BEE-6D7BA8FB7157}" dt="2022-11-28T07:24:09.490" v="65"/>
          <ac:spMkLst>
            <pc:docMk/>
            <pc:sldMk cId="3510130985" sldId="545"/>
            <ac:spMk id="70" creationId="{38FF6C9F-C7C5-37D5-4C61-BA14A636B732}"/>
          </ac:spMkLst>
        </pc:spChg>
        <pc:spChg chg="add del mod">
          <ac:chgData name="Guest User" userId="" providerId="Windows Live" clId="Web-{0944CC95-EE5E-41F0-8BEE-6D7BA8FB7157}" dt="2022-11-28T07:32:21.139" v="145"/>
          <ac:spMkLst>
            <pc:docMk/>
            <pc:sldMk cId="3510130985" sldId="545"/>
            <ac:spMk id="71" creationId="{5973BD56-1612-983E-EA67-F4039B062085}"/>
          </ac:spMkLst>
        </pc:spChg>
        <pc:spChg chg="del mod">
          <ac:chgData name="Guest User" userId="" providerId="Windows Live" clId="Web-{0944CC95-EE5E-41F0-8BEE-6D7BA8FB7157}" dt="2022-11-28T07:37:11.644" v="172"/>
          <ac:spMkLst>
            <pc:docMk/>
            <pc:sldMk cId="3510130985" sldId="545"/>
            <ac:spMk id="72" creationId="{840CFADA-CAD6-2A04-5B15-5DB4DD6A84E0}"/>
          </ac:spMkLst>
        </pc:spChg>
        <pc:spChg chg="del mod">
          <ac:chgData name="Guest User" userId="" providerId="Windows Live" clId="Web-{0944CC95-EE5E-41F0-8BEE-6D7BA8FB7157}" dt="2022-11-28T07:39:12.365" v="182"/>
          <ac:spMkLst>
            <pc:docMk/>
            <pc:sldMk cId="3510130985" sldId="545"/>
            <ac:spMk id="73" creationId="{DB3347BB-2913-A230-8362-2B778394E7CE}"/>
          </ac:spMkLst>
        </pc:spChg>
      </pc:sldChg>
      <pc:sldChg chg="modSp del">
        <pc:chgData name="Guest User" userId="" providerId="Windows Live" clId="Web-{0944CC95-EE5E-41F0-8BEE-6D7BA8FB7157}" dt="2022-11-28T07:44:31.964" v="255"/>
        <pc:sldMkLst>
          <pc:docMk/>
          <pc:sldMk cId="2520383253" sldId="549"/>
        </pc:sldMkLst>
        <pc:spChg chg="mod">
          <ac:chgData name="Guest User" userId="" providerId="Windows Live" clId="Web-{0944CC95-EE5E-41F0-8BEE-6D7BA8FB7157}" dt="2022-11-28T07:44:14.120" v="241" actId="20577"/>
          <ac:spMkLst>
            <pc:docMk/>
            <pc:sldMk cId="2520383253" sldId="549"/>
            <ac:spMk id="3" creationId="{E040CEFB-8639-0075-B2E3-EF363E8981F4}"/>
          </ac:spMkLst>
        </pc:spChg>
      </pc:sldChg>
      <pc:sldChg chg="addSp delSp modSp">
        <pc:chgData name="Guest User" userId="" providerId="Windows Live" clId="Web-{0944CC95-EE5E-41F0-8BEE-6D7BA8FB7157}" dt="2022-11-28T07:17:44.062" v="15" actId="14100"/>
        <pc:sldMkLst>
          <pc:docMk/>
          <pc:sldMk cId="3431200534" sldId="550"/>
        </pc:sldMkLst>
        <pc:spChg chg="add mod">
          <ac:chgData name="Guest User" userId="" providerId="Windows Live" clId="Web-{0944CC95-EE5E-41F0-8BEE-6D7BA8FB7157}" dt="2022-11-28T07:16:39.967" v="9" actId="20577"/>
          <ac:spMkLst>
            <pc:docMk/>
            <pc:sldMk cId="3431200534" sldId="550"/>
            <ac:spMk id="3" creationId="{A378150F-B176-11EE-B6D5-F19FB03817D0}"/>
          </ac:spMkLst>
        </pc:spChg>
        <pc:spChg chg="add mod">
          <ac:chgData name="Guest User" userId="" providerId="Windows Live" clId="Web-{0944CC95-EE5E-41F0-8BEE-6D7BA8FB7157}" dt="2022-11-28T07:17:44.062" v="15" actId="14100"/>
          <ac:spMkLst>
            <pc:docMk/>
            <pc:sldMk cId="3431200534" sldId="550"/>
            <ac:spMk id="6" creationId="{EB9F0004-43F2-51AA-3FFE-B0631DE8705C}"/>
          </ac:spMkLst>
        </pc:spChg>
        <pc:spChg chg="del mod">
          <ac:chgData name="Guest User" userId="" providerId="Windows Live" clId="Web-{0944CC95-EE5E-41F0-8BEE-6D7BA8FB7157}" dt="2022-11-28T07:16:26.014" v="7"/>
          <ac:spMkLst>
            <pc:docMk/>
            <pc:sldMk cId="3431200534" sldId="550"/>
            <ac:spMk id="7" creationId="{C6AA8011-3B2C-35B2-A7E5-BCEE7E4E3C9E}"/>
          </ac:spMkLst>
        </pc:spChg>
      </pc:sldChg>
      <pc:sldChg chg="addSp delSp modSp del">
        <pc:chgData name="Guest User" userId="" providerId="Windows Live" clId="Web-{0944CC95-EE5E-41F0-8BEE-6D7BA8FB7157}" dt="2022-11-28T07:43:49.854" v="229"/>
        <pc:sldMkLst>
          <pc:docMk/>
          <pc:sldMk cId="1308995404" sldId="551"/>
        </pc:sldMkLst>
        <pc:spChg chg="mod">
          <ac:chgData name="Guest User" userId="" providerId="Windows Live" clId="Web-{0944CC95-EE5E-41F0-8BEE-6D7BA8FB7157}" dt="2022-11-28T07:19:24.095" v="32" actId="14100"/>
          <ac:spMkLst>
            <pc:docMk/>
            <pc:sldMk cId="1308995404" sldId="551"/>
            <ac:spMk id="2" creationId="{C8152FE8-2F9C-9C12-4EB3-9742EA91D653}"/>
          </ac:spMkLst>
        </pc:spChg>
        <pc:spChg chg="add mod">
          <ac:chgData name="Guest User" userId="" providerId="Windows Live" clId="Web-{0944CC95-EE5E-41F0-8BEE-6D7BA8FB7157}" dt="2022-11-28T07:42:11.821" v="205" actId="20577"/>
          <ac:spMkLst>
            <pc:docMk/>
            <pc:sldMk cId="1308995404" sldId="551"/>
            <ac:spMk id="3" creationId="{E443615F-3F59-BD68-FBB1-8AE3B7CB5F38}"/>
          </ac:spMkLst>
        </pc:spChg>
        <pc:spChg chg="del mod">
          <ac:chgData name="Guest User" userId="" providerId="Windows Live" clId="Web-{0944CC95-EE5E-41F0-8BEE-6D7BA8FB7157}" dt="2022-11-28T07:18:00.687" v="17"/>
          <ac:spMkLst>
            <pc:docMk/>
            <pc:sldMk cId="1308995404" sldId="551"/>
            <ac:spMk id="7" creationId="{C6AA8011-3B2C-35B2-A7E5-BCEE7E4E3C9E}"/>
          </ac:spMkLst>
        </pc:spChg>
      </pc:sldChg>
      <pc:sldChg chg="modSp add replId">
        <pc:chgData name="Guest User" userId="" providerId="Windows Live" clId="Web-{0944CC95-EE5E-41F0-8BEE-6D7BA8FB7157}" dt="2022-11-28T07:43:44.276" v="228" actId="14100"/>
        <pc:sldMkLst>
          <pc:docMk/>
          <pc:sldMk cId="4180435799" sldId="552"/>
        </pc:sldMkLst>
        <pc:spChg chg="mod">
          <ac:chgData name="Guest User" userId="" providerId="Windows Live" clId="Web-{0944CC95-EE5E-41F0-8BEE-6D7BA8FB7157}" dt="2022-11-28T07:43:04.978" v="212" actId="20577"/>
          <ac:spMkLst>
            <pc:docMk/>
            <pc:sldMk cId="4180435799" sldId="552"/>
            <ac:spMk id="2" creationId="{C8152FE8-2F9C-9C12-4EB3-9742EA91D653}"/>
          </ac:spMkLst>
        </pc:spChg>
        <pc:spChg chg="mod">
          <ac:chgData name="Guest User" userId="" providerId="Windows Live" clId="Web-{0944CC95-EE5E-41F0-8BEE-6D7BA8FB7157}" dt="2022-11-28T07:43:44.276" v="228" actId="14100"/>
          <ac:spMkLst>
            <pc:docMk/>
            <pc:sldMk cId="4180435799" sldId="552"/>
            <ac:spMk id="6" creationId="{EB9F0004-43F2-51AA-3FFE-B0631DE8705C}"/>
          </ac:spMkLst>
        </pc:spChg>
      </pc:sldChg>
      <pc:sldChg chg="modSp add replId">
        <pc:chgData name="Guest User" userId="" providerId="Windows Live" clId="Web-{0944CC95-EE5E-41F0-8BEE-6D7BA8FB7157}" dt="2022-11-28T07:44:30.933" v="254" actId="20577"/>
        <pc:sldMkLst>
          <pc:docMk/>
          <pc:sldMk cId="825745756" sldId="553"/>
        </pc:sldMkLst>
        <pc:spChg chg="mod">
          <ac:chgData name="Guest User" userId="" providerId="Windows Live" clId="Web-{0944CC95-EE5E-41F0-8BEE-6D7BA8FB7157}" dt="2022-11-28T07:44:07.417" v="239" actId="20577"/>
          <ac:spMkLst>
            <pc:docMk/>
            <pc:sldMk cId="825745756" sldId="553"/>
            <ac:spMk id="2" creationId="{C8152FE8-2F9C-9C12-4EB3-9742EA91D653}"/>
          </ac:spMkLst>
        </pc:spChg>
        <pc:spChg chg="mod">
          <ac:chgData name="Guest User" userId="" providerId="Windows Live" clId="Web-{0944CC95-EE5E-41F0-8BEE-6D7BA8FB7157}" dt="2022-11-28T07:44:30.933" v="254" actId="20577"/>
          <ac:spMkLst>
            <pc:docMk/>
            <pc:sldMk cId="825745756" sldId="553"/>
            <ac:spMk id="6" creationId="{EB9F0004-43F2-51AA-3FFE-B0631DE8705C}"/>
          </ac:spMkLst>
        </pc:spChg>
      </pc:sldChg>
    </pc:docChg>
  </pc:docChgLst>
  <pc:docChgLst>
    <pc:chgData name="Guest User" providerId="Windows Live" clId="Web-{8CE38849-DE3A-4521-A1F9-F92291FEF758}"/>
    <pc:docChg chg="modSld">
      <pc:chgData name="Guest User" userId="" providerId="Windows Live" clId="Web-{8CE38849-DE3A-4521-A1F9-F92291FEF758}" dt="2022-11-28T10:05:13.548" v="82" actId="20577"/>
      <pc:docMkLst>
        <pc:docMk/>
      </pc:docMkLst>
      <pc:sldChg chg="delSp modSp">
        <pc:chgData name="Guest User" userId="" providerId="Windows Live" clId="Web-{8CE38849-DE3A-4521-A1F9-F92291FEF758}" dt="2022-11-28T10:05:13.548" v="82" actId="20577"/>
        <pc:sldMkLst>
          <pc:docMk/>
          <pc:sldMk cId="1877080978" sldId="539"/>
        </pc:sldMkLst>
        <pc:spChg chg="del">
          <ac:chgData name="Guest User" userId="" providerId="Windows Live" clId="Web-{8CE38849-DE3A-4521-A1F9-F92291FEF758}" dt="2022-11-28T10:04:17.968" v="33"/>
          <ac:spMkLst>
            <pc:docMk/>
            <pc:sldMk cId="1877080978" sldId="539"/>
            <ac:spMk id="27" creationId="{D891E4C1-AE34-6862-680A-C6562CDB4B3C}"/>
          </ac:spMkLst>
        </pc:spChg>
        <pc:spChg chg="mod">
          <ac:chgData name="Guest User" userId="" providerId="Windows Live" clId="Web-{8CE38849-DE3A-4521-A1F9-F92291FEF758}" dt="2022-11-28T10:05:13.548" v="82" actId="20577"/>
          <ac:spMkLst>
            <pc:docMk/>
            <pc:sldMk cId="1877080978" sldId="539"/>
            <ac:spMk id="28" creationId="{BA71BD66-EF3E-A923-F32E-460E5015918B}"/>
          </ac:spMkLst>
        </pc:spChg>
      </pc:sldChg>
    </pc:docChg>
  </pc:docChgLst>
  <pc:docChgLst>
    <pc:chgData name="Guest User" providerId="Windows Live" clId="Web-{BEBD1818-5A42-4566-B514-CFE971524B96}"/>
    <pc:docChg chg="addSld delSld modSld sldOrd">
      <pc:chgData name="Guest User" userId="" providerId="Windows Live" clId="Web-{BEBD1818-5A42-4566-B514-CFE971524B96}" dt="2022-11-28T09:49:30.510" v="516" actId="14100"/>
      <pc:docMkLst>
        <pc:docMk/>
      </pc:docMkLst>
      <pc:sldChg chg="modSp">
        <pc:chgData name="Guest User" userId="" providerId="Windows Live" clId="Web-{BEBD1818-5A42-4566-B514-CFE971524B96}" dt="2022-11-28T09:03:18.682" v="6" actId="20577"/>
        <pc:sldMkLst>
          <pc:docMk/>
          <pc:sldMk cId="3380759881" sldId="533"/>
        </pc:sldMkLst>
        <pc:spChg chg="mod">
          <ac:chgData name="Guest User" userId="" providerId="Windows Live" clId="Web-{BEBD1818-5A42-4566-B514-CFE971524B96}" dt="2022-11-28T09:03:18.682" v="6" actId="20577"/>
          <ac:spMkLst>
            <pc:docMk/>
            <pc:sldMk cId="3380759881" sldId="533"/>
            <ac:spMk id="3" creationId="{5A82A8B0-333F-633E-3FA7-D38DBFB10971}"/>
          </ac:spMkLst>
        </pc:spChg>
      </pc:sldChg>
      <pc:sldChg chg="modSp">
        <pc:chgData name="Guest User" userId="" providerId="Windows Live" clId="Web-{BEBD1818-5A42-4566-B514-CFE971524B96}" dt="2022-11-28T09:49:30.510" v="516" actId="14100"/>
        <pc:sldMkLst>
          <pc:docMk/>
          <pc:sldMk cId="3510130985" sldId="545"/>
        </pc:sldMkLst>
        <pc:spChg chg="mod">
          <ac:chgData name="Guest User" userId="" providerId="Windows Live" clId="Web-{BEBD1818-5A42-4566-B514-CFE971524B96}" dt="2022-11-28T09:49:30.510" v="516" actId="14100"/>
          <ac:spMkLst>
            <pc:docMk/>
            <pc:sldMk cId="3510130985" sldId="545"/>
            <ac:spMk id="5" creationId="{AC2F0535-53EA-30FB-770D-0C92BEEF3F6D}"/>
          </ac:spMkLst>
        </pc:spChg>
      </pc:sldChg>
      <pc:sldChg chg="del">
        <pc:chgData name="Guest User" userId="" providerId="Windows Live" clId="Web-{BEBD1818-5A42-4566-B514-CFE971524B96}" dt="2022-11-28T09:32:14.278" v="511"/>
        <pc:sldMkLst>
          <pc:docMk/>
          <pc:sldMk cId="1403839476" sldId="554"/>
        </pc:sldMkLst>
      </pc:sldChg>
      <pc:sldChg chg="modSp add ord replId">
        <pc:chgData name="Guest User" userId="" providerId="Windows Live" clId="Web-{BEBD1818-5A42-4566-B514-CFE971524B96}" dt="2022-11-28T09:34:48.688" v="512"/>
        <pc:sldMkLst>
          <pc:docMk/>
          <pc:sldMk cId="1080587992" sldId="562"/>
        </pc:sldMkLst>
        <pc:spChg chg="mod">
          <ac:chgData name="Guest User" userId="" providerId="Windows Live" clId="Web-{BEBD1818-5A42-4566-B514-CFE971524B96}" dt="2022-11-28T09:21:48.651" v="159" actId="20577"/>
          <ac:spMkLst>
            <pc:docMk/>
            <pc:sldMk cId="1080587992" sldId="562"/>
            <ac:spMk id="2" creationId="{C07F7E09-6A9E-9FCC-7867-895F21ABE716}"/>
          </ac:spMkLst>
        </pc:spChg>
        <pc:spChg chg="mod">
          <ac:chgData name="Guest User" userId="" providerId="Windows Live" clId="Web-{BEBD1818-5A42-4566-B514-CFE971524B96}" dt="2022-11-28T09:31:16.167" v="510" actId="20577"/>
          <ac:spMkLst>
            <pc:docMk/>
            <pc:sldMk cId="1080587992" sldId="562"/>
            <ac:spMk id="3" creationId="{199158D4-7B61-0A48-E33F-792278D057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sz="6600"/>
              <a:t>REMOTE LABS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a:t>ESW Project </a:t>
            </a:r>
          </a:p>
          <a:p>
            <a:r>
              <a:rPr lang="en-US"/>
              <a:t>Team 4-Mation</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850392" y="831274"/>
            <a:ext cx="10881360" cy="716972"/>
          </a:xfrm>
        </p:spPr>
        <p:txBody>
          <a:bodyPr/>
          <a:lstStyle/>
          <a:p>
            <a:r>
              <a:rPr lang="en-US">
                <a:ln w="28575">
                  <a:noFill/>
                  <a:prstDash val="solid"/>
                </a:ln>
                <a:latin typeface="Tw Cen MT"/>
              </a:rPr>
              <a:t>Software-backend</a:t>
            </a:r>
            <a:endParaRPr lang="en-US" sz="4000" b="1" spc="60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10</a:t>
            </a:fld>
            <a:endParaRPr lang="en-US"/>
          </a:p>
        </p:txBody>
      </p:sp>
      <p:sp>
        <p:nvSpPr>
          <p:cNvPr id="3" name="TextBox 2">
            <a:extLst>
              <a:ext uri="{FF2B5EF4-FFF2-40B4-BE49-F238E27FC236}">
                <a16:creationId xmlns:a16="http://schemas.microsoft.com/office/drawing/2014/main" id="{A378150F-B176-11EE-B6D5-F19FB03817D0}"/>
              </a:ext>
            </a:extLst>
          </p:cNvPr>
          <p:cNvSpPr txBox="1"/>
          <p:nvPr/>
        </p:nvSpPr>
        <p:spPr>
          <a:xfrm>
            <a:off x="4724400" y="4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solidFill>
                <a:schemeClr val="bg1"/>
              </a:solidFill>
              <a:latin typeface="Arial"/>
              <a:cs typeface="Arial"/>
            </a:endParaRPr>
          </a:p>
        </p:txBody>
      </p:sp>
      <p:sp>
        <p:nvSpPr>
          <p:cNvPr id="6" name="Content Placeholder 5">
            <a:extLst>
              <a:ext uri="{FF2B5EF4-FFF2-40B4-BE49-F238E27FC236}">
                <a16:creationId xmlns:a16="http://schemas.microsoft.com/office/drawing/2014/main" id="{EB9F0004-43F2-51AA-3FFE-B0631DE8705C}"/>
              </a:ext>
            </a:extLst>
          </p:cNvPr>
          <p:cNvSpPr>
            <a:spLocks noGrp="1"/>
          </p:cNvSpPr>
          <p:nvPr>
            <p:ph idx="1"/>
          </p:nvPr>
        </p:nvSpPr>
        <p:spPr>
          <a:xfrm>
            <a:off x="1014984" y="1942461"/>
            <a:ext cx="10332720" cy="3609323"/>
          </a:xfrm>
        </p:spPr>
        <p:txBody>
          <a:bodyPr vert="horz" lIns="91440" tIns="45720" rIns="91440" bIns="45720" rtlCol="0" anchor="t">
            <a:noAutofit/>
          </a:bodyPr>
          <a:lstStyle/>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Voltage entered by the user on dashboard will be uploaded to </a:t>
            </a:r>
            <a:r>
              <a:rPr lang="en-US" sz="2400" err="1">
                <a:latin typeface="Arial"/>
                <a:ea typeface="+mn-lt"/>
                <a:cs typeface="Arial"/>
              </a:rPr>
              <a:t>Thingspeak</a:t>
            </a:r>
            <a:r>
              <a:rPr lang="en-US" sz="2400">
                <a:latin typeface="Arial"/>
                <a:ea typeface="+mn-lt"/>
                <a:cs typeface="Arial"/>
              </a:rPr>
              <a:t>. </a:t>
            </a:r>
            <a:endParaRPr lang="en-US" sz="2400">
              <a:ea typeface="+mn-lt"/>
              <a:cs typeface="+mn-lt"/>
            </a:endParaRPr>
          </a:p>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The voltage value is then read via ESP from </a:t>
            </a:r>
            <a:r>
              <a:rPr lang="en-US" sz="2400" err="1">
                <a:latin typeface="Arial"/>
                <a:ea typeface="+mn-lt"/>
                <a:cs typeface="Arial"/>
              </a:rPr>
              <a:t>thinkspeak</a:t>
            </a:r>
            <a:r>
              <a:rPr lang="en-US" sz="2400">
                <a:latin typeface="Arial"/>
                <a:ea typeface="+mn-lt"/>
                <a:cs typeface="Arial"/>
              </a:rPr>
              <a:t>.</a:t>
            </a:r>
          </a:p>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Measured RPM and output voltage will be uploaded to </a:t>
            </a:r>
            <a:r>
              <a:rPr lang="en-US" sz="2400" err="1">
                <a:latin typeface="Arial"/>
                <a:ea typeface="+mn-lt"/>
                <a:cs typeface="Arial"/>
              </a:rPr>
              <a:t>Thingspeak</a:t>
            </a:r>
            <a:r>
              <a:rPr lang="en-US" sz="2400">
                <a:latin typeface="Arial"/>
                <a:ea typeface="+mn-lt"/>
                <a:cs typeface="Arial"/>
              </a:rPr>
              <a:t> and Om2m. </a:t>
            </a:r>
            <a:endParaRPr lang="en-US" sz="2400">
              <a:ea typeface="+mn-lt"/>
              <a:cs typeface="+mn-lt"/>
            </a:endParaRPr>
          </a:p>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We fetch data from </a:t>
            </a:r>
            <a:r>
              <a:rPr lang="en-US" sz="2400" err="1">
                <a:latin typeface="Arial"/>
                <a:ea typeface="+mn-lt"/>
                <a:cs typeface="Arial"/>
              </a:rPr>
              <a:t>thingspeak</a:t>
            </a:r>
            <a:r>
              <a:rPr lang="en-US" sz="2400">
                <a:latin typeface="Arial"/>
                <a:ea typeface="+mn-lt"/>
                <a:cs typeface="Arial"/>
              </a:rPr>
              <a:t> and plot the Voltage vs RPM graph using </a:t>
            </a:r>
            <a:r>
              <a:rPr lang="en-US" sz="2400" err="1">
                <a:latin typeface="Arial"/>
                <a:ea typeface="+mn-lt"/>
                <a:cs typeface="Arial"/>
              </a:rPr>
              <a:t>plotly</a:t>
            </a:r>
            <a:r>
              <a:rPr lang="en-US" sz="2400">
                <a:latin typeface="Arial"/>
                <a:ea typeface="+mn-lt"/>
                <a:cs typeface="Arial"/>
              </a:rPr>
              <a:t>.</a:t>
            </a:r>
            <a:endParaRPr lang="en-US" sz="2400">
              <a:ea typeface="+mn-lt"/>
              <a:cs typeface="+mn-lt"/>
            </a:endParaRPr>
          </a:p>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We used firebase as backend to validate the user authentication. </a:t>
            </a:r>
            <a:endParaRPr lang="en-US" sz="2400">
              <a:ea typeface="+mn-lt"/>
              <a:cs typeface="+mn-lt"/>
            </a:endParaRPr>
          </a:p>
          <a:p>
            <a:pPr marL="342900" indent="-342900">
              <a:lnSpc>
                <a:spcPct val="100000"/>
              </a:lnSpc>
              <a:spcBef>
                <a:spcPts val="0"/>
              </a:spcBef>
              <a:buFont typeface="Arial,Sans-Serif" panose="02070309020205020404" pitchFamily="49" charset="0"/>
              <a:buChar char="•"/>
            </a:pPr>
            <a:r>
              <a:rPr lang="en-US" sz="2400">
                <a:latin typeface="Arial"/>
                <a:ea typeface="+mn-lt"/>
                <a:cs typeface="Arial"/>
              </a:rPr>
              <a:t>Since firebase is an online Realtime database we used this for our users email storing and verification. </a:t>
            </a:r>
            <a:endParaRPr lang="en-US" sz="2400">
              <a:ea typeface="+mn-lt"/>
              <a:cs typeface="+mn-lt"/>
            </a:endParaRPr>
          </a:p>
          <a:p>
            <a:pPr indent="-347345">
              <a:lnSpc>
                <a:spcPct val="100000"/>
              </a:lnSpc>
              <a:spcBef>
                <a:spcPts val="0"/>
              </a:spcBef>
              <a:buChar char="•"/>
            </a:pPr>
            <a:endParaRPr lang="en-US" sz="2400">
              <a:latin typeface="Arial"/>
              <a:ea typeface="+mn-lt"/>
              <a:cs typeface="Arial"/>
            </a:endParaRPr>
          </a:p>
        </p:txBody>
      </p:sp>
    </p:spTree>
    <p:extLst>
      <p:ext uri="{BB962C8B-B14F-4D97-AF65-F5344CB8AC3E}">
        <p14:creationId xmlns:p14="http://schemas.microsoft.com/office/powerpoint/2010/main" val="418043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39D7-82D7-94D0-430D-FEC4D55E2925}"/>
              </a:ext>
            </a:extLst>
          </p:cNvPr>
          <p:cNvSpPr>
            <a:spLocks noGrp="1"/>
          </p:cNvSpPr>
          <p:nvPr>
            <p:ph type="ctrTitle"/>
          </p:nvPr>
        </p:nvSpPr>
        <p:spPr/>
        <p:txBody>
          <a:bodyPr/>
          <a:lstStyle/>
          <a:p>
            <a:r>
              <a:rPr lang="en-US" sz="7200"/>
              <a:t>HARDWARE</a:t>
            </a:r>
          </a:p>
        </p:txBody>
      </p:sp>
    </p:spTree>
    <p:extLst>
      <p:ext uri="{BB962C8B-B14F-4D97-AF65-F5344CB8AC3E}">
        <p14:creationId xmlns:p14="http://schemas.microsoft.com/office/powerpoint/2010/main" val="348665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F4CFF2E9-4BAC-D5F6-0C99-14D3922FFF0F}"/>
              </a:ext>
            </a:extLst>
          </p:cNvPr>
          <p:cNvSpPr txBox="1">
            <a:spLocks/>
          </p:cNvSpPr>
          <p:nvPr/>
        </p:nvSpPr>
        <p:spPr>
          <a:xfrm>
            <a:off x="1390994" y="-718822"/>
            <a:ext cx="9592055" cy="20682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4800"/>
              <a:t>Hardware components</a:t>
            </a:r>
          </a:p>
        </p:txBody>
      </p:sp>
      <p:sp>
        <p:nvSpPr>
          <p:cNvPr id="3" name="Text Placeholder 2">
            <a:extLst>
              <a:ext uri="{FF2B5EF4-FFF2-40B4-BE49-F238E27FC236}">
                <a16:creationId xmlns:a16="http://schemas.microsoft.com/office/drawing/2014/main" id="{C3B71570-192B-019C-B4CA-C8C6BFCCCC27}"/>
              </a:ext>
            </a:extLst>
          </p:cNvPr>
          <p:cNvSpPr>
            <a:spLocks noGrp="1"/>
          </p:cNvSpPr>
          <p:nvPr>
            <p:ph type="body" sz="quarter" idx="12"/>
          </p:nvPr>
        </p:nvSpPr>
        <p:spPr>
          <a:xfrm>
            <a:off x="683796" y="1618053"/>
            <a:ext cx="2098157" cy="702770"/>
          </a:xfrm>
        </p:spPr>
        <p:txBody>
          <a:bodyPr/>
          <a:lstStyle/>
          <a:p>
            <a:r>
              <a:rPr lang="en-US">
                <a:cs typeface="Segoe UI"/>
              </a:rPr>
              <a:t>DC MOTOR</a:t>
            </a:r>
            <a:endParaRPr lang="en-US"/>
          </a:p>
        </p:txBody>
      </p:sp>
      <p:sp>
        <p:nvSpPr>
          <p:cNvPr id="5" name="Text Placeholder 4">
            <a:extLst>
              <a:ext uri="{FF2B5EF4-FFF2-40B4-BE49-F238E27FC236}">
                <a16:creationId xmlns:a16="http://schemas.microsoft.com/office/drawing/2014/main" id="{084EB924-9F35-5251-2C59-600BD5F7AF2D}"/>
              </a:ext>
            </a:extLst>
          </p:cNvPr>
          <p:cNvSpPr>
            <a:spLocks noGrp="1"/>
          </p:cNvSpPr>
          <p:nvPr>
            <p:ph type="body" sz="quarter" idx="14"/>
          </p:nvPr>
        </p:nvSpPr>
        <p:spPr>
          <a:xfrm>
            <a:off x="2830503" y="1618053"/>
            <a:ext cx="2103120" cy="704088"/>
          </a:xfrm>
        </p:spPr>
        <p:txBody>
          <a:bodyPr/>
          <a:lstStyle/>
          <a:p>
            <a:r>
              <a:rPr lang="en-US">
                <a:cs typeface="Segoe UI"/>
              </a:rPr>
              <a:t>MOTOR DRIVER</a:t>
            </a:r>
            <a:endParaRPr lang="en-US"/>
          </a:p>
        </p:txBody>
      </p:sp>
      <p:sp>
        <p:nvSpPr>
          <p:cNvPr id="7" name="Text Placeholder 6">
            <a:extLst>
              <a:ext uri="{FF2B5EF4-FFF2-40B4-BE49-F238E27FC236}">
                <a16:creationId xmlns:a16="http://schemas.microsoft.com/office/drawing/2014/main" id="{F5DB18BE-8490-97C0-DF27-17D03DC502D9}"/>
              </a:ext>
            </a:extLst>
          </p:cNvPr>
          <p:cNvSpPr>
            <a:spLocks noGrp="1"/>
          </p:cNvSpPr>
          <p:nvPr>
            <p:ph type="body" sz="quarter" idx="16"/>
          </p:nvPr>
        </p:nvSpPr>
        <p:spPr>
          <a:xfrm>
            <a:off x="4982174" y="1618053"/>
            <a:ext cx="2103120" cy="704088"/>
          </a:xfrm>
        </p:spPr>
        <p:txBody>
          <a:bodyPr/>
          <a:lstStyle/>
          <a:p>
            <a:r>
              <a:rPr lang="en-US" sz="1800">
                <a:cs typeface="Segoe UI"/>
              </a:rPr>
              <a:t>IR Receiver and Transmitter</a:t>
            </a:r>
            <a:endParaRPr lang="en-US" sz="1800"/>
          </a:p>
        </p:txBody>
      </p:sp>
      <p:sp>
        <p:nvSpPr>
          <p:cNvPr id="9" name="Text Placeholder 8">
            <a:extLst>
              <a:ext uri="{FF2B5EF4-FFF2-40B4-BE49-F238E27FC236}">
                <a16:creationId xmlns:a16="http://schemas.microsoft.com/office/drawing/2014/main" id="{26DAC934-1933-5180-9E68-4D1E6CFFAF78}"/>
              </a:ext>
            </a:extLst>
          </p:cNvPr>
          <p:cNvSpPr>
            <a:spLocks noGrp="1"/>
          </p:cNvSpPr>
          <p:nvPr>
            <p:ph type="body" sz="quarter" idx="18"/>
          </p:nvPr>
        </p:nvSpPr>
        <p:spPr>
          <a:xfrm>
            <a:off x="7133844" y="1618053"/>
            <a:ext cx="2103120" cy="704088"/>
          </a:xfrm>
        </p:spPr>
        <p:txBody>
          <a:bodyPr/>
          <a:lstStyle/>
          <a:p>
            <a:r>
              <a:rPr lang="en-US">
                <a:cs typeface="Segoe UI"/>
              </a:rPr>
              <a:t>ESP32</a:t>
            </a:r>
            <a:endParaRPr lang="en-US"/>
          </a:p>
        </p:txBody>
      </p:sp>
      <p:sp>
        <p:nvSpPr>
          <p:cNvPr id="11" name="Text Placeholder 10">
            <a:extLst>
              <a:ext uri="{FF2B5EF4-FFF2-40B4-BE49-F238E27FC236}">
                <a16:creationId xmlns:a16="http://schemas.microsoft.com/office/drawing/2014/main" id="{F2C0CB5A-9A98-1C97-A554-51BEF6A9701D}"/>
              </a:ext>
            </a:extLst>
          </p:cNvPr>
          <p:cNvSpPr>
            <a:spLocks noGrp="1"/>
          </p:cNvSpPr>
          <p:nvPr>
            <p:ph type="body" sz="quarter" idx="20"/>
          </p:nvPr>
        </p:nvSpPr>
        <p:spPr>
          <a:xfrm>
            <a:off x="9285514" y="1618054"/>
            <a:ext cx="2098157" cy="702769"/>
          </a:xfrm>
        </p:spPr>
        <p:txBody>
          <a:bodyPr/>
          <a:lstStyle/>
          <a:p>
            <a:r>
              <a:rPr lang="en-US" sz="1600">
                <a:cs typeface="Segoe UI"/>
              </a:rPr>
              <a:t>PCB+WIRES+POWER SUPPLY</a:t>
            </a:r>
            <a:endParaRPr lang="en-US" sz="1600"/>
          </a:p>
        </p:txBody>
      </p:sp>
      <p:pic>
        <p:nvPicPr>
          <p:cNvPr id="15" name="Picture 15">
            <a:extLst>
              <a:ext uri="{FF2B5EF4-FFF2-40B4-BE49-F238E27FC236}">
                <a16:creationId xmlns:a16="http://schemas.microsoft.com/office/drawing/2014/main" id="{E95DBB97-323C-F5FA-58CC-37014A54B51C}"/>
              </a:ext>
            </a:extLst>
          </p:cNvPr>
          <p:cNvPicPr>
            <a:picLocks noChangeAspect="1"/>
          </p:cNvPicPr>
          <p:nvPr/>
        </p:nvPicPr>
        <p:blipFill rotWithShape="1">
          <a:blip r:embed="rId2"/>
          <a:srcRect l="21773" r="18811" b="9231"/>
          <a:stretch/>
        </p:blipFill>
        <p:spPr>
          <a:xfrm>
            <a:off x="3422642" y="2626722"/>
            <a:ext cx="5525416" cy="3792182"/>
          </a:xfrm>
          <a:prstGeom prst="rect">
            <a:avLst/>
          </a:prstGeom>
        </p:spPr>
      </p:pic>
    </p:spTree>
    <p:extLst>
      <p:ext uri="{BB962C8B-B14F-4D97-AF65-F5344CB8AC3E}">
        <p14:creationId xmlns:p14="http://schemas.microsoft.com/office/powerpoint/2010/main" val="121321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8339-50C7-4A21-3977-F5EAA8A00231}"/>
              </a:ext>
            </a:extLst>
          </p:cNvPr>
          <p:cNvSpPr>
            <a:spLocks noGrp="1"/>
          </p:cNvSpPr>
          <p:nvPr>
            <p:ph type="title"/>
          </p:nvPr>
        </p:nvSpPr>
        <p:spPr>
          <a:xfrm>
            <a:off x="840777" y="-180109"/>
            <a:ext cx="6703146" cy="1600200"/>
          </a:xfrm>
        </p:spPr>
        <p:txBody>
          <a:bodyPr/>
          <a:lstStyle/>
          <a:p>
            <a:r>
              <a:rPr lang="en-US" sz="4000"/>
              <a:t>Block diagram</a:t>
            </a:r>
          </a:p>
        </p:txBody>
      </p:sp>
      <p:pic>
        <p:nvPicPr>
          <p:cNvPr id="3" name="Picture 3" descr="Diagram&#10;&#10;Description automatically generated">
            <a:extLst>
              <a:ext uri="{FF2B5EF4-FFF2-40B4-BE49-F238E27FC236}">
                <a16:creationId xmlns:a16="http://schemas.microsoft.com/office/drawing/2014/main" id="{27F6769F-86CF-1A24-A5D0-79E8954E547B}"/>
              </a:ext>
            </a:extLst>
          </p:cNvPr>
          <p:cNvPicPr>
            <a:picLocks noChangeAspect="1"/>
          </p:cNvPicPr>
          <p:nvPr/>
        </p:nvPicPr>
        <p:blipFill>
          <a:blip r:embed="rId2"/>
          <a:stretch>
            <a:fillRect/>
          </a:stretch>
        </p:blipFill>
        <p:spPr>
          <a:xfrm>
            <a:off x="1845885" y="1817507"/>
            <a:ext cx="7964475" cy="4352963"/>
          </a:xfrm>
          <a:prstGeom prst="rect">
            <a:avLst/>
          </a:prstGeom>
        </p:spPr>
      </p:pic>
    </p:spTree>
    <p:extLst>
      <p:ext uri="{BB962C8B-B14F-4D97-AF65-F5344CB8AC3E}">
        <p14:creationId xmlns:p14="http://schemas.microsoft.com/office/powerpoint/2010/main" val="258120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8339-50C7-4A21-3977-F5EAA8A00231}"/>
              </a:ext>
            </a:extLst>
          </p:cNvPr>
          <p:cNvSpPr>
            <a:spLocks noGrp="1"/>
          </p:cNvSpPr>
          <p:nvPr>
            <p:ph type="title"/>
          </p:nvPr>
        </p:nvSpPr>
        <p:spPr>
          <a:xfrm>
            <a:off x="850673" y="413657"/>
            <a:ext cx="3932237" cy="1600200"/>
          </a:xfrm>
        </p:spPr>
        <p:txBody>
          <a:bodyPr/>
          <a:lstStyle/>
          <a:p>
            <a:r>
              <a:rPr lang="en-US" sz="4000"/>
              <a:t>Our setup</a:t>
            </a:r>
          </a:p>
        </p:txBody>
      </p:sp>
      <p:pic>
        <p:nvPicPr>
          <p:cNvPr id="8" name="Picture 9" descr="A picture containing text, indoor&#10;&#10;Description automatically generated">
            <a:extLst>
              <a:ext uri="{FF2B5EF4-FFF2-40B4-BE49-F238E27FC236}">
                <a16:creationId xmlns:a16="http://schemas.microsoft.com/office/drawing/2014/main" id="{286B136E-688D-8950-73EC-BCF71F31D478}"/>
              </a:ext>
            </a:extLst>
          </p:cNvPr>
          <p:cNvPicPr>
            <a:picLocks noChangeAspect="1"/>
          </p:cNvPicPr>
          <p:nvPr/>
        </p:nvPicPr>
        <p:blipFill rotWithShape="1">
          <a:blip r:embed="rId2"/>
          <a:srcRect l="303" t="33077" r="-303" b="385"/>
          <a:stretch/>
        </p:blipFill>
        <p:spPr>
          <a:xfrm>
            <a:off x="847694" y="2140403"/>
            <a:ext cx="4126901" cy="2588992"/>
          </a:xfrm>
          <a:prstGeom prst="rect">
            <a:avLst/>
          </a:prstGeom>
        </p:spPr>
      </p:pic>
      <p:pic>
        <p:nvPicPr>
          <p:cNvPr id="10" name="Picture 5" descr="A picture containing indoor, automaton&#10;&#10;Description automatically generated">
            <a:extLst>
              <a:ext uri="{FF2B5EF4-FFF2-40B4-BE49-F238E27FC236}">
                <a16:creationId xmlns:a16="http://schemas.microsoft.com/office/drawing/2014/main" id="{9CB628E2-9880-F9B4-24E5-34A3DEDA4476}"/>
              </a:ext>
            </a:extLst>
          </p:cNvPr>
          <p:cNvPicPr>
            <a:picLocks noChangeAspect="1"/>
          </p:cNvPicPr>
          <p:nvPr/>
        </p:nvPicPr>
        <p:blipFill>
          <a:blip r:embed="rId3"/>
          <a:stretch>
            <a:fillRect/>
          </a:stretch>
        </p:blipFill>
        <p:spPr>
          <a:xfrm>
            <a:off x="5083629" y="875352"/>
            <a:ext cx="6760028" cy="4650100"/>
          </a:xfrm>
          <a:prstGeom prst="rect">
            <a:avLst/>
          </a:prstGeom>
        </p:spPr>
      </p:pic>
    </p:spTree>
    <p:extLst>
      <p:ext uri="{BB962C8B-B14F-4D97-AF65-F5344CB8AC3E}">
        <p14:creationId xmlns:p14="http://schemas.microsoft.com/office/powerpoint/2010/main" val="64931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850392" y="831274"/>
            <a:ext cx="10881360" cy="716972"/>
          </a:xfrm>
        </p:spPr>
        <p:txBody>
          <a:bodyPr/>
          <a:lstStyle/>
          <a:p>
            <a:r>
              <a:rPr lang="en-US">
                <a:ln w="28575">
                  <a:noFill/>
                  <a:prstDash val="solid"/>
                </a:ln>
                <a:latin typeface="Tw Cen MT"/>
              </a:rPr>
              <a:t>hardware</a:t>
            </a:r>
            <a:endParaRPr lang="en-US" sz="4000" b="1" spc="60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15</a:t>
            </a:fld>
            <a:endParaRPr lang="en-US"/>
          </a:p>
        </p:txBody>
      </p:sp>
      <p:sp>
        <p:nvSpPr>
          <p:cNvPr id="3" name="TextBox 2">
            <a:extLst>
              <a:ext uri="{FF2B5EF4-FFF2-40B4-BE49-F238E27FC236}">
                <a16:creationId xmlns:a16="http://schemas.microsoft.com/office/drawing/2014/main" id="{A378150F-B176-11EE-B6D5-F19FB03817D0}"/>
              </a:ext>
            </a:extLst>
          </p:cNvPr>
          <p:cNvSpPr txBox="1"/>
          <p:nvPr/>
        </p:nvSpPr>
        <p:spPr>
          <a:xfrm>
            <a:off x="4724400" y="4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solidFill>
                <a:schemeClr val="bg1"/>
              </a:solidFill>
              <a:latin typeface="Arial"/>
              <a:cs typeface="Arial"/>
            </a:endParaRPr>
          </a:p>
        </p:txBody>
      </p:sp>
      <p:sp>
        <p:nvSpPr>
          <p:cNvPr id="6" name="Content Placeholder 5">
            <a:extLst>
              <a:ext uri="{FF2B5EF4-FFF2-40B4-BE49-F238E27FC236}">
                <a16:creationId xmlns:a16="http://schemas.microsoft.com/office/drawing/2014/main" id="{EB9F0004-43F2-51AA-3FFE-B0631DE8705C}"/>
              </a:ext>
            </a:extLst>
          </p:cNvPr>
          <p:cNvSpPr>
            <a:spLocks noGrp="1"/>
          </p:cNvSpPr>
          <p:nvPr>
            <p:ph idx="1"/>
          </p:nvPr>
        </p:nvSpPr>
        <p:spPr>
          <a:xfrm>
            <a:off x="1014984" y="1942461"/>
            <a:ext cx="10332720" cy="3609323"/>
          </a:xfrm>
        </p:spPr>
        <p:txBody>
          <a:bodyPr vert="horz" lIns="91440" tIns="45720" rIns="91440" bIns="45720" rtlCol="0" anchor="t">
            <a:noAutofit/>
          </a:bodyPr>
          <a:lstStyle/>
          <a:p>
            <a:pPr lvl="1" indent="-347345">
              <a:lnSpc>
                <a:spcPct val="100000"/>
              </a:lnSpc>
              <a:spcBef>
                <a:spcPts val="0"/>
              </a:spcBef>
              <a:buFont typeface="Courier New" panose="02070309020205020404" pitchFamily="49" charset="0"/>
              <a:buChar char="•"/>
            </a:pPr>
            <a:r>
              <a:rPr lang="en-US" sz="2800">
                <a:ea typeface="+mn-lt"/>
                <a:cs typeface="+mn-lt"/>
              </a:rPr>
              <a:t>  The user enters voltage values via dashboard. </a:t>
            </a:r>
          </a:p>
          <a:p>
            <a:pPr lvl="1" indent="-347345">
              <a:lnSpc>
                <a:spcPct val="100000"/>
              </a:lnSpc>
              <a:spcBef>
                <a:spcPts val="0"/>
              </a:spcBef>
              <a:buFont typeface="Courier New" panose="02070309020205020404" pitchFamily="49" charset="0"/>
              <a:buChar char="•"/>
            </a:pPr>
            <a:r>
              <a:rPr lang="en-US">
                <a:ea typeface="+mn-lt"/>
                <a:cs typeface="+mn-lt"/>
              </a:rPr>
              <a:t>  Corresponding duty cycle  will be calculated using this formula,</a:t>
            </a:r>
          </a:p>
          <a:p>
            <a:pPr marL="685800" indent="-347345">
              <a:lnSpc>
                <a:spcPct val="100000"/>
              </a:lnSpc>
              <a:spcBef>
                <a:spcPts val="0"/>
              </a:spcBef>
            </a:pPr>
            <a:r>
              <a:rPr lang="en-US" sz="2400">
                <a:ea typeface="+mn-lt"/>
                <a:cs typeface="+mn-lt"/>
              </a:rPr>
              <a:t>                            Duty cycle = (voltage*256)/12</a:t>
            </a:r>
          </a:p>
          <a:p>
            <a:pPr lvl="1" indent="-347345">
              <a:lnSpc>
                <a:spcPct val="100000"/>
              </a:lnSpc>
              <a:spcBef>
                <a:spcPts val="0"/>
              </a:spcBef>
              <a:buFont typeface="Courier New" panose="02070309020205020404" pitchFamily="49" charset="0"/>
              <a:buChar char="•"/>
            </a:pPr>
            <a:r>
              <a:rPr lang="en-US">
                <a:ea typeface="+mn-lt"/>
                <a:cs typeface="+mn-lt"/>
              </a:rPr>
              <a:t>  RPM will be calculated using signal detection.</a:t>
            </a:r>
          </a:p>
          <a:p>
            <a:pPr lvl="1" indent="-347345">
              <a:lnSpc>
                <a:spcPct val="100000"/>
              </a:lnSpc>
              <a:spcBef>
                <a:spcPts val="0"/>
              </a:spcBef>
              <a:buFont typeface="Courier New" panose="02070309020205020404" pitchFamily="49" charset="0"/>
              <a:buChar char="•"/>
            </a:pPr>
            <a:r>
              <a:rPr lang="en-US">
                <a:ea typeface="+mn-lt"/>
                <a:cs typeface="+mn-lt"/>
              </a:rPr>
              <a:t>  Since the encoder is a slotted wheel with 20 slots, the sensor will detect 20 signal variations in one full rotation.</a:t>
            </a:r>
          </a:p>
          <a:p>
            <a:pPr lvl="1" indent="-347345">
              <a:lnSpc>
                <a:spcPct val="100000"/>
              </a:lnSpc>
              <a:spcBef>
                <a:spcPts val="0"/>
              </a:spcBef>
              <a:buFont typeface="Courier New" panose="02070309020205020404" pitchFamily="49" charset="0"/>
              <a:buChar char="•"/>
            </a:pPr>
            <a:r>
              <a:rPr lang="en-US">
                <a:ea typeface="+mn-lt"/>
                <a:cs typeface="+mn-lt"/>
              </a:rPr>
              <a:t>  Higher the voltage entered, greater the duty cycle which results in higher  Rotations and hence RPM. </a:t>
            </a:r>
          </a:p>
          <a:p>
            <a:pPr lvl="1" indent="-347345">
              <a:lnSpc>
                <a:spcPct val="100000"/>
              </a:lnSpc>
              <a:spcBef>
                <a:spcPts val="0"/>
              </a:spcBef>
              <a:buFont typeface="Courier New" panose="02070309020205020404" pitchFamily="49" charset="0"/>
              <a:buChar char="•"/>
            </a:pPr>
            <a:r>
              <a:rPr lang="en-US">
                <a:ea typeface="+mn-lt"/>
                <a:cs typeface="+mn-lt"/>
              </a:rPr>
              <a:t>  User gets to analyze that voltage is proportional to RPM value. </a:t>
            </a:r>
          </a:p>
          <a:p>
            <a:pPr marL="342900" indent="-342900">
              <a:lnSpc>
                <a:spcPct val="100000"/>
              </a:lnSpc>
              <a:spcBef>
                <a:spcPts val="0"/>
              </a:spcBef>
              <a:buFont typeface="Arial,Sans-Serif" panose="02070309020205020404" pitchFamily="49" charset="0"/>
              <a:buChar char="•"/>
            </a:pPr>
            <a:endParaRPr lang="en-US" sz="2400">
              <a:latin typeface="Arial"/>
              <a:ea typeface="+mn-lt"/>
              <a:cs typeface="Arial"/>
            </a:endParaRPr>
          </a:p>
        </p:txBody>
      </p:sp>
    </p:spTree>
    <p:extLst>
      <p:ext uri="{BB962C8B-B14F-4D97-AF65-F5344CB8AC3E}">
        <p14:creationId xmlns:p14="http://schemas.microsoft.com/office/powerpoint/2010/main" val="825745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8403182-77F2-D0CA-5ABB-EA4E81E87000}"/>
              </a:ext>
            </a:extLst>
          </p:cNvPr>
          <p:cNvSpPr txBox="1">
            <a:spLocks/>
          </p:cNvSpPr>
          <p:nvPr/>
        </p:nvSpPr>
        <p:spPr>
          <a:xfrm>
            <a:off x="1955945" y="1069412"/>
            <a:ext cx="7735824" cy="1069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endParaRPr lang="en-US" sz="5400">
              <a:ln w="28575">
                <a:noFill/>
                <a:prstDash val="solid"/>
              </a:ln>
              <a:ea typeface="Verdana"/>
            </a:endParaRPr>
          </a:p>
        </p:txBody>
      </p:sp>
      <p:sp>
        <p:nvSpPr>
          <p:cNvPr id="28" name="TextBox 1">
            <a:extLst>
              <a:ext uri="{FF2B5EF4-FFF2-40B4-BE49-F238E27FC236}">
                <a16:creationId xmlns:a16="http://schemas.microsoft.com/office/drawing/2014/main" id="{BA71BD66-EF3E-A923-F32E-460E5015918B}"/>
              </a:ext>
            </a:extLst>
          </p:cNvPr>
          <p:cNvSpPr txBox="1"/>
          <p:nvPr/>
        </p:nvSpPr>
        <p:spPr>
          <a:xfrm>
            <a:off x="1223586" y="2140260"/>
            <a:ext cx="9629774"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Courier New"/>
              <a:buChar char="o"/>
            </a:pPr>
            <a:r>
              <a:rPr lang="en-US" sz="2000">
                <a:solidFill>
                  <a:srgbClr val="F6A6F4"/>
                </a:solidFill>
                <a:cs typeface="Segoe UI Light"/>
              </a:rPr>
              <a:t>According to the principles of motor driver, it produces pulses with a given frequency as a result a major amount of voltage will be consumed and not all the voltage will be supplied to the motor. </a:t>
            </a:r>
            <a:endParaRPr lang="en-US"/>
          </a:p>
          <a:p>
            <a:pPr marL="342900" indent="-342900">
              <a:buFont typeface="Courier New"/>
              <a:buChar char="o"/>
            </a:pPr>
            <a:r>
              <a:rPr lang="en-US" sz="2000">
                <a:solidFill>
                  <a:srgbClr val="F6A6F4"/>
                </a:solidFill>
                <a:cs typeface="Segoe UI Light"/>
              </a:rPr>
              <a:t>As the frequency increases, the number of pulses will increase which results in larger voltage differences. The input voltage as in, the duty cycle will be calculated on the given input which is supposed to be given as output but after the pulses, the actual voltage will be different. </a:t>
            </a:r>
            <a:endParaRPr lang="en-US">
              <a:solidFill>
                <a:srgbClr val="000000"/>
              </a:solidFill>
              <a:cs typeface="Segoe UI Light"/>
            </a:endParaRPr>
          </a:p>
          <a:p>
            <a:pPr marL="342900" indent="-342900">
              <a:buFont typeface="Courier New"/>
              <a:buChar char="o"/>
            </a:pPr>
            <a:r>
              <a:rPr lang="en-US" sz="2000">
                <a:solidFill>
                  <a:srgbClr val="F6A6F4"/>
                </a:solidFill>
                <a:cs typeface="Segoe UI Light"/>
              </a:rPr>
              <a:t>As a result of which, battery would drain out soon and will not suffice our requirement of providing constant voltage so, we are using power supply as it can provide a constant power supply of 12V.</a:t>
            </a:r>
          </a:p>
          <a:p>
            <a:pPr marL="342900" indent="-342900">
              <a:buFont typeface="Courier New"/>
              <a:buChar char="o"/>
            </a:pPr>
            <a:r>
              <a:rPr lang="en-US" sz="2000">
                <a:solidFill>
                  <a:srgbClr val="F6A6F4"/>
                </a:solidFill>
                <a:cs typeface="Segoe UI Light"/>
              </a:rPr>
              <a:t>We have analyzed these values using multimeter and our final voltage vs RPM graph will be plotted using these estimated voltages.</a:t>
            </a:r>
            <a:endParaRPr lang="en-US">
              <a:cs typeface="Segoe UI Light"/>
            </a:endParaRPr>
          </a:p>
        </p:txBody>
      </p:sp>
      <p:sp>
        <p:nvSpPr>
          <p:cNvPr id="30" name="Title 1">
            <a:extLst>
              <a:ext uri="{FF2B5EF4-FFF2-40B4-BE49-F238E27FC236}">
                <a16:creationId xmlns:a16="http://schemas.microsoft.com/office/drawing/2014/main" id="{C53C7543-57DE-AEB7-3032-57B432A9CE2A}"/>
              </a:ext>
            </a:extLst>
          </p:cNvPr>
          <p:cNvSpPr txBox="1">
            <a:spLocks/>
          </p:cNvSpPr>
          <p:nvPr/>
        </p:nvSpPr>
        <p:spPr>
          <a:xfrm>
            <a:off x="1782879" y="75834"/>
            <a:ext cx="8307541" cy="20682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4800"/>
              <a:t>Hardware ANALYSIS</a:t>
            </a:r>
            <a:endParaRPr lang="en-US"/>
          </a:p>
          <a:p>
            <a:r>
              <a:rPr lang="en-US" sz="2400">
                <a:solidFill>
                  <a:schemeClr val="tx2">
                    <a:lumMod val="60000"/>
                    <a:lumOff val="40000"/>
                  </a:schemeClr>
                </a:solidFill>
              </a:rPr>
              <a:t>LOADING EFFECT</a:t>
            </a:r>
            <a:endParaRPr lang="en-US">
              <a:solidFill>
                <a:schemeClr val="tx2">
                  <a:lumMod val="60000"/>
                  <a:lumOff val="40000"/>
                </a:schemeClr>
              </a:solidFill>
            </a:endParaRPr>
          </a:p>
        </p:txBody>
      </p:sp>
    </p:spTree>
    <p:extLst>
      <p:ext uri="{BB962C8B-B14F-4D97-AF65-F5344CB8AC3E}">
        <p14:creationId xmlns:p14="http://schemas.microsoft.com/office/powerpoint/2010/main" val="1877080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3">
            <a:extLst>
              <a:ext uri="{FF2B5EF4-FFF2-40B4-BE49-F238E27FC236}">
                <a16:creationId xmlns:a16="http://schemas.microsoft.com/office/drawing/2014/main" id="{D861EAFE-BE4A-187F-A414-20A371617ED3}"/>
              </a:ext>
            </a:extLst>
          </p:cNvPr>
          <p:cNvGraphicFramePr>
            <a:graphicFrameLocks noGrp="1"/>
          </p:cNvGraphicFramePr>
          <p:nvPr>
            <p:extLst>
              <p:ext uri="{D42A27DB-BD31-4B8C-83A1-F6EECF244321}">
                <p14:modId xmlns:p14="http://schemas.microsoft.com/office/powerpoint/2010/main" val="443560638"/>
              </p:ext>
            </p:extLst>
          </p:nvPr>
        </p:nvGraphicFramePr>
        <p:xfrm>
          <a:off x="2242456" y="1534886"/>
          <a:ext cx="7379389" cy="4785360"/>
        </p:xfrm>
        <a:graphic>
          <a:graphicData uri="http://schemas.openxmlformats.org/drawingml/2006/table">
            <a:tbl>
              <a:tblPr firstRow="1" bandRow="1">
                <a:tableStyleId>{E8B1032C-EA38-4F05-BA0D-38AFFFC7BED3}</a:tableStyleId>
              </a:tblPr>
              <a:tblGrid>
                <a:gridCol w="2459797">
                  <a:extLst>
                    <a:ext uri="{9D8B030D-6E8A-4147-A177-3AD203B41FA5}">
                      <a16:colId xmlns:a16="http://schemas.microsoft.com/office/drawing/2014/main" val="3024372208"/>
                    </a:ext>
                  </a:extLst>
                </a:gridCol>
                <a:gridCol w="2149928">
                  <a:extLst>
                    <a:ext uri="{9D8B030D-6E8A-4147-A177-3AD203B41FA5}">
                      <a16:colId xmlns:a16="http://schemas.microsoft.com/office/drawing/2014/main" val="1665582093"/>
                    </a:ext>
                  </a:extLst>
                </a:gridCol>
                <a:gridCol w="2769664">
                  <a:extLst>
                    <a:ext uri="{9D8B030D-6E8A-4147-A177-3AD203B41FA5}">
                      <a16:colId xmlns:a16="http://schemas.microsoft.com/office/drawing/2014/main" val="431937375"/>
                    </a:ext>
                  </a:extLst>
                </a:gridCol>
              </a:tblGrid>
              <a:tr h="346318">
                <a:tc>
                  <a:txBody>
                    <a:bodyPr/>
                    <a:lstStyle/>
                    <a:p>
                      <a:r>
                        <a:rPr lang="en-US" sz="2000" b="1" i="1">
                          <a:solidFill>
                            <a:srgbClr val="002060"/>
                          </a:solidFill>
                        </a:rPr>
                        <a:t>Voltage / Frequency</a:t>
                      </a:r>
                    </a:p>
                  </a:txBody>
                  <a:tcPr>
                    <a:solidFill>
                      <a:schemeClr val="accent1">
                        <a:lumMod val="60000"/>
                        <a:lumOff val="40000"/>
                      </a:schemeClr>
                    </a:solidFill>
                  </a:tcPr>
                </a:tc>
                <a:tc>
                  <a:txBody>
                    <a:bodyPr/>
                    <a:lstStyle/>
                    <a:p>
                      <a:r>
                        <a:rPr lang="en-US" sz="2000" b="1" i="1">
                          <a:solidFill>
                            <a:srgbClr val="002060"/>
                          </a:solidFill>
                        </a:rPr>
                        <a:t>100</a:t>
                      </a:r>
                    </a:p>
                  </a:txBody>
                  <a:tcPr>
                    <a:solidFill>
                      <a:schemeClr val="accent1">
                        <a:lumMod val="60000"/>
                        <a:lumOff val="40000"/>
                      </a:schemeClr>
                    </a:solidFill>
                  </a:tcPr>
                </a:tc>
                <a:tc>
                  <a:txBody>
                    <a:bodyPr/>
                    <a:lstStyle/>
                    <a:p>
                      <a:r>
                        <a:rPr lang="en-US" sz="2000" b="1" i="1">
                          <a:solidFill>
                            <a:srgbClr val="002060"/>
                          </a:solidFill>
                        </a:rPr>
                        <a:t>80,000</a:t>
                      </a:r>
                    </a:p>
                  </a:txBody>
                  <a:tcPr>
                    <a:solidFill>
                      <a:schemeClr val="accent1">
                        <a:lumMod val="60000"/>
                        <a:lumOff val="40000"/>
                      </a:schemeClr>
                    </a:solidFill>
                  </a:tcPr>
                </a:tc>
                <a:extLst>
                  <a:ext uri="{0D108BD9-81ED-4DB2-BD59-A6C34878D82A}">
                    <a16:rowId xmlns:a16="http://schemas.microsoft.com/office/drawing/2014/main" val="1103419459"/>
                  </a:ext>
                </a:extLst>
              </a:tr>
              <a:tr h="334376">
                <a:tc>
                  <a:txBody>
                    <a:bodyPr/>
                    <a:lstStyle/>
                    <a:p>
                      <a:r>
                        <a:rPr lang="en-US">
                          <a:solidFill>
                            <a:schemeClr val="bg1"/>
                          </a:solidFill>
                        </a:rPr>
                        <a:t>1</a:t>
                      </a:r>
                    </a:p>
                  </a:txBody>
                  <a:tcPr/>
                </a:tc>
                <a:tc>
                  <a:txBody>
                    <a:bodyPr/>
                    <a:lstStyle/>
                    <a:p>
                      <a:r>
                        <a:rPr lang="en-US">
                          <a:solidFill>
                            <a:schemeClr val="bg1"/>
                          </a:solidFill>
                        </a:rPr>
                        <a:t>0.6</a:t>
                      </a:r>
                    </a:p>
                  </a:txBody>
                  <a:tcPr/>
                </a:tc>
                <a:tc>
                  <a:txBody>
                    <a:bodyPr/>
                    <a:lstStyle/>
                    <a:p>
                      <a:pPr lvl="0">
                        <a:buNone/>
                      </a:pPr>
                      <a:r>
                        <a:rPr lang="en-US" sz="1800" b="0" i="0" u="none" strike="noStrike" noProof="0">
                          <a:solidFill>
                            <a:schemeClr val="bg1"/>
                          </a:solidFill>
                          <a:latin typeface="Segoe UI Light"/>
                        </a:rPr>
                        <a:t>0.06</a:t>
                      </a:r>
                    </a:p>
                  </a:txBody>
                  <a:tcPr/>
                </a:tc>
                <a:extLst>
                  <a:ext uri="{0D108BD9-81ED-4DB2-BD59-A6C34878D82A}">
                    <a16:rowId xmlns:a16="http://schemas.microsoft.com/office/drawing/2014/main" val="302723864"/>
                  </a:ext>
                </a:extLst>
              </a:tr>
              <a:tr h="334376">
                <a:tc>
                  <a:txBody>
                    <a:bodyPr/>
                    <a:lstStyle/>
                    <a:p>
                      <a:r>
                        <a:rPr lang="en-US">
                          <a:solidFill>
                            <a:schemeClr val="bg1"/>
                          </a:solidFill>
                        </a:rPr>
                        <a:t>2</a:t>
                      </a:r>
                    </a:p>
                  </a:txBody>
                  <a:tcPr/>
                </a:tc>
                <a:tc>
                  <a:txBody>
                    <a:bodyPr/>
                    <a:lstStyle/>
                    <a:p>
                      <a:r>
                        <a:rPr lang="en-US">
                          <a:solidFill>
                            <a:schemeClr val="bg1"/>
                          </a:solidFill>
                        </a:rPr>
                        <a:t>3.5</a:t>
                      </a:r>
                    </a:p>
                  </a:txBody>
                  <a:tcPr/>
                </a:tc>
                <a:tc>
                  <a:txBody>
                    <a:bodyPr/>
                    <a:lstStyle/>
                    <a:p>
                      <a:r>
                        <a:rPr lang="en-US">
                          <a:solidFill>
                            <a:schemeClr val="bg1"/>
                          </a:solidFill>
                        </a:rPr>
                        <a:t>0.14</a:t>
                      </a:r>
                    </a:p>
                  </a:txBody>
                  <a:tcPr/>
                </a:tc>
                <a:extLst>
                  <a:ext uri="{0D108BD9-81ED-4DB2-BD59-A6C34878D82A}">
                    <a16:rowId xmlns:a16="http://schemas.microsoft.com/office/drawing/2014/main" val="2156121233"/>
                  </a:ext>
                </a:extLst>
              </a:tr>
              <a:tr h="334376">
                <a:tc>
                  <a:txBody>
                    <a:bodyPr/>
                    <a:lstStyle/>
                    <a:p>
                      <a:r>
                        <a:rPr lang="en-US">
                          <a:solidFill>
                            <a:schemeClr val="bg1"/>
                          </a:solidFill>
                        </a:rPr>
                        <a:t>3</a:t>
                      </a:r>
                    </a:p>
                  </a:txBody>
                  <a:tcPr/>
                </a:tc>
                <a:tc>
                  <a:txBody>
                    <a:bodyPr/>
                    <a:lstStyle/>
                    <a:p>
                      <a:r>
                        <a:rPr lang="en-US">
                          <a:solidFill>
                            <a:schemeClr val="bg1"/>
                          </a:solidFill>
                        </a:rPr>
                        <a:t>5.5</a:t>
                      </a:r>
                    </a:p>
                  </a:txBody>
                  <a:tcPr/>
                </a:tc>
                <a:tc>
                  <a:txBody>
                    <a:bodyPr/>
                    <a:lstStyle/>
                    <a:p>
                      <a:r>
                        <a:rPr lang="en-US">
                          <a:solidFill>
                            <a:schemeClr val="bg1"/>
                          </a:solidFill>
                        </a:rPr>
                        <a:t>0.2</a:t>
                      </a:r>
                    </a:p>
                  </a:txBody>
                  <a:tcPr/>
                </a:tc>
                <a:extLst>
                  <a:ext uri="{0D108BD9-81ED-4DB2-BD59-A6C34878D82A}">
                    <a16:rowId xmlns:a16="http://schemas.microsoft.com/office/drawing/2014/main" val="102610515"/>
                  </a:ext>
                </a:extLst>
              </a:tr>
              <a:tr h="334376">
                <a:tc>
                  <a:txBody>
                    <a:bodyPr/>
                    <a:lstStyle/>
                    <a:p>
                      <a:r>
                        <a:rPr lang="en-US">
                          <a:solidFill>
                            <a:schemeClr val="bg1"/>
                          </a:solidFill>
                        </a:rPr>
                        <a:t>4</a:t>
                      </a:r>
                    </a:p>
                  </a:txBody>
                  <a:tcPr/>
                </a:tc>
                <a:tc>
                  <a:txBody>
                    <a:bodyPr/>
                    <a:lstStyle/>
                    <a:p>
                      <a:r>
                        <a:rPr lang="en-US">
                          <a:solidFill>
                            <a:schemeClr val="bg1"/>
                          </a:solidFill>
                        </a:rPr>
                        <a:t>6.8</a:t>
                      </a:r>
                    </a:p>
                  </a:txBody>
                  <a:tcPr/>
                </a:tc>
                <a:tc>
                  <a:txBody>
                    <a:bodyPr/>
                    <a:lstStyle/>
                    <a:p>
                      <a:r>
                        <a:rPr lang="en-US">
                          <a:solidFill>
                            <a:schemeClr val="bg1"/>
                          </a:solidFill>
                        </a:rPr>
                        <a:t>0.3</a:t>
                      </a:r>
                    </a:p>
                  </a:txBody>
                  <a:tcPr/>
                </a:tc>
                <a:extLst>
                  <a:ext uri="{0D108BD9-81ED-4DB2-BD59-A6C34878D82A}">
                    <a16:rowId xmlns:a16="http://schemas.microsoft.com/office/drawing/2014/main" val="2421485991"/>
                  </a:ext>
                </a:extLst>
              </a:tr>
              <a:tr h="334376">
                <a:tc>
                  <a:txBody>
                    <a:bodyPr/>
                    <a:lstStyle/>
                    <a:p>
                      <a:r>
                        <a:rPr lang="en-US">
                          <a:solidFill>
                            <a:schemeClr val="bg1"/>
                          </a:solidFill>
                        </a:rPr>
                        <a:t>5</a:t>
                      </a:r>
                    </a:p>
                  </a:txBody>
                  <a:tcPr/>
                </a:tc>
                <a:tc>
                  <a:txBody>
                    <a:bodyPr/>
                    <a:lstStyle/>
                    <a:p>
                      <a:r>
                        <a:rPr lang="en-US">
                          <a:solidFill>
                            <a:schemeClr val="bg1"/>
                          </a:solidFill>
                        </a:rPr>
                        <a:t>7.6</a:t>
                      </a:r>
                    </a:p>
                  </a:txBody>
                  <a:tcPr/>
                </a:tc>
                <a:tc>
                  <a:txBody>
                    <a:bodyPr/>
                    <a:lstStyle/>
                    <a:p>
                      <a:r>
                        <a:rPr lang="en-US">
                          <a:solidFill>
                            <a:schemeClr val="bg1"/>
                          </a:solidFill>
                        </a:rPr>
                        <a:t>0.4</a:t>
                      </a:r>
                    </a:p>
                  </a:txBody>
                  <a:tcPr/>
                </a:tc>
                <a:extLst>
                  <a:ext uri="{0D108BD9-81ED-4DB2-BD59-A6C34878D82A}">
                    <a16:rowId xmlns:a16="http://schemas.microsoft.com/office/drawing/2014/main" val="3880314248"/>
                  </a:ext>
                </a:extLst>
              </a:tr>
              <a:tr h="334376">
                <a:tc>
                  <a:txBody>
                    <a:bodyPr/>
                    <a:lstStyle/>
                    <a:p>
                      <a:r>
                        <a:rPr lang="en-US">
                          <a:solidFill>
                            <a:schemeClr val="bg1"/>
                          </a:solidFill>
                        </a:rPr>
                        <a:t>6</a:t>
                      </a:r>
                    </a:p>
                  </a:txBody>
                  <a:tcPr/>
                </a:tc>
                <a:tc>
                  <a:txBody>
                    <a:bodyPr/>
                    <a:lstStyle/>
                    <a:p>
                      <a:r>
                        <a:rPr lang="en-US">
                          <a:solidFill>
                            <a:schemeClr val="bg1"/>
                          </a:solidFill>
                        </a:rPr>
                        <a:t>8.3</a:t>
                      </a:r>
                    </a:p>
                  </a:txBody>
                  <a:tcPr/>
                </a:tc>
                <a:tc>
                  <a:txBody>
                    <a:bodyPr/>
                    <a:lstStyle/>
                    <a:p>
                      <a:r>
                        <a:rPr lang="en-US">
                          <a:solidFill>
                            <a:schemeClr val="bg1"/>
                          </a:solidFill>
                        </a:rPr>
                        <a:t>2</a:t>
                      </a:r>
                    </a:p>
                  </a:txBody>
                  <a:tcPr/>
                </a:tc>
                <a:extLst>
                  <a:ext uri="{0D108BD9-81ED-4DB2-BD59-A6C34878D82A}">
                    <a16:rowId xmlns:a16="http://schemas.microsoft.com/office/drawing/2014/main" val="2105371551"/>
                  </a:ext>
                </a:extLst>
              </a:tr>
              <a:tr h="334376">
                <a:tc>
                  <a:txBody>
                    <a:bodyPr/>
                    <a:lstStyle/>
                    <a:p>
                      <a:r>
                        <a:rPr lang="en-US">
                          <a:solidFill>
                            <a:schemeClr val="bg1"/>
                          </a:solidFill>
                        </a:rPr>
                        <a:t>7</a:t>
                      </a:r>
                    </a:p>
                  </a:txBody>
                  <a:tcPr/>
                </a:tc>
                <a:tc>
                  <a:txBody>
                    <a:bodyPr/>
                    <a:lstStyle/>
                    <a:p>
                      <a:r>
                        <a:rPr lang="en-US">
                          <a:solidFill>
                            <a:schemeClr val="bg1"/>
                          </a:solidFill>
                        </a:rPr>
                        <a:t>8.7</a:t>
                      </a:r>
                    </a:p>
                  </a:txBody>
                  <a:tcPr/>
                </a:tc>
                <a:tc>
                  <a:txBody>
                    <a:bodyPr/>
                    <a:lstStyle/>
                    <a:p>
                      <a:r>
                        <a:rPr lang="en-US">
                          <a:solidFill>
                            <a:schemeClr val="bg1"/>
                          </a:solidFill>
                        </a:rPr>
                        <a:t>4.2</a:t>
                      </a:r>
                    </a:p>
                  </a:txBody>
                  <a:tcPr/>
                </a:tc>
                <a:extLst>
                  <a:ext uri="{0D108BD9-81ED-4DB2-BD59-A6C34878D82A}">
                    <a16:rowId xmlns:a16="http://schemas.microsoft.com/office/drawing/2014/main" val="2999994751"/>
                  </a:ext>
                </a:extLst>
              </a:tr>
              <a:tr h="334376">
                <a:tc>
                  <a:txBody>
                    <a:bodyPr/>
                    <a:lstStyle/>
                    <a:p>
                      <a:pPr lvl="0">
                        <a:buNone/>
                      </a:pPr>
                      <a:r>
                        <a:rPr lang="en-US">
                          <a:solidFill>
                            <a:schemeClr val="bg1"/>
                          </a:solidFill>
                        </a:rPr>
                        <a:t>8</a:t>
                      </a:r>
                      <a:endParaRPr lang="en-US"/>
                    </a:p>
                  </a:txBody>
                  <a:tcPr/>
                </a:tc>
                <a:tc>
                  <a:txBody>
                    <a:bodyPr/>
                    <a:lstStyle/>
                    <a:p>
                      <a:pPr lvl="0">
                        <a:buNone/>
                      </a:pPr>
                      <a:r>
                        <a:rPr lang="en-US">
                          <a:solidFill>
                            <a:schemeClr val="bg1"/>
                          </a:solidFill>
                        </a:rPr>
                        <a:t>9</a:t>
                      </a:r>
                    </a:p>
                  </a:txBody>
                  <a:tcPr/>
                </a:tc>
                <a:tc>
                  <a:txBody>
                    <a:bodyPr/>
                    <a:lstStyle/>
                    <a:p>
                      <a:pPr lvl="0">
                        <a:buNone/>
                      </a:pPr>
                      <a:r>
                        <a:rPr lang="en-US">
                          <a:solidFill>
                            <a:schemeClr val="bg1"/>
                          </a:solidFill>
                        </a:rPr>
                        <a:t>6.2</a:t>
                      </a:r>
                    </a:p>
                  </a:txBody>
                  <a:tcPr/>
                </a:tc>
                <a:extLst>
                  <a:ext uri="{0D108BD9-81ED-4DB2-BD59-A6C34878D82A}">
                    <a16:rowId xmlns:a16="http://schemas.microsoft.com/office/drawing/2014/main" val="1993147219"/>
                  </a:ext>
                </a:extLst>
              </a:tr>
              <a:tr h="334376">
                <a:tc>
                  <a:txBody>
                    <a:bodyPr/>
                    <a:lstStyle/>
                    <a:p>
                      <a:pPr lvl="0">
                        <a:buNone/>
                      </a:pPr>
                      <a:r>
                        <a:rPr lang="en-US">
                          <a:solidFill>
                            <a:schemeClr val="bg1"/>
                          </a:solidFill>
                        </a:rPr>
                        <a:t>9</a:t>
                      </a:r>
                    </a:p>
                  </a:txBody>
                  <a:tcPr/>
                </a:tc>
                <a:tc>
                  <a:txBody>
                    <a:bodyPr/>
                    <a:lstStyle/>
                    <a:p>
                      <a:pPr lvl="0">
                        <a:buNone/>
                      </a:pPr>
                      <a:r>
                        <a:rPr lang="en-US">
                          <a:solidFill>
                            <a:schemeClr val="bg1"/>
                          </a:solidFill>
                        </a:rPr>
                        <a:t>9.4</a:t>
                      </a:r>
                    </a:p>
                  </a:txBody>
                  <a:tcPr/>
                </a:tc>
                <a:tc>
                  <a:txBody>
                    <a:bodyPr/>
                    <a:lstStyle/>
                    <a:p>
                      <a:pPr lvl="0">
                        <a:buNone/>
                      </a:pPr>
                      <a:r>
                        <a:rPr lang="en-US">
                          <a:solidFill>
                            <a:schemeClr val="bg1"/>
                          </a:solidFill>
                        </a:rPr>
                        <a:t>7.5</a:t>
                      </a:r>
                    </a:p>
                  </a:txBody>
                  <a:tcPr/>
                </a:tc>
                <a:extLst>
                  <a:ext uri="{0D108BD9-81ED-4DB2-BD59-A6C34878D82A}">
                    <a16:rowId xmlns:a16="http://schemas.microsoft.com/office/drawing/2014/main" val="2373433849"/>
                  </a:ext>
                </a:extLst>
              </a:tr>
              <a:tr h="334376">
                <a:tc>
                  <a:txBody>
                    <a:bodyPr/>
                    <a:lstStyle/>
                    <a:p>
                      <a:pPr lvl="0">
                        <a:buNone/>
                      </a:pPr>
                      <a:r>
                        <a:rPr lang="en-US">
                          <a:solidFill>
                            <a:schemeClr val="bg1"/>
                          </a:solidFill>
                        </a:rPr>
                        <a:t>10</a:t>
                      </a:r>
                    </a:p>
                  </a:txBody>
                  <a:tcPr/>
                </a:tc>
                <a:tc>
                  <a:txBody>
                    <a:bodyPr/>
                    <a:lstStyle/>
                    <a:p>
                      <a:pPr lvl="0">
                        <a:buNone/>
                      </a:pPr>
                      <a:r>
                        <a:rPr lang="en-US">
                          <a:solidFill>
                            <a:schemeClr val="bg1"/>
                          </a:solidFill>
                        </a:rPr>
                        <a:t>9.7</a:t>
                      </a:r>
                    </a:p>
                  </a:txBody>
                  <a:tcPr/>
                </a:tc>
                <a:tc>
                  <a:txBody>
                    <a:bodyPr/>
                    <a:lstStyle/>
                    <a:p>
                      <a:pPr lvl="0">
                        <a:buNone/>
                      </a:pPr>
                      <a:r>
                        <a:rPr lang="en-US">
                          <a:solidFill>
                            <a:schemeClr val="bg1"/>
                          </a:solidFill>
                        </a:rPr>
                        <a:t>9.5</a:t>
                      </a:r>
                    </a:p>
                  </a:txBody>
                  <a:tcPr/>
                </a:tc>
                <a:extLst>
                  <a:ext uri="{0D108BD9-81ED-4DB2-BD59-A6C34878D82A}">
                    <a16:rowId xmlns:a16="http://schemas.microsoft.com/office/drawing/2014/main" val="4250597061"/>
                  </a:ext>
                </a:extLst>
              </a:tr>
              <a:tr h="334376">
                <a:tc>
                  <a:txBody>
                    <a:bodyPr/>
                    <a:lstStyle/>
                    <a:p>
                      <a:pPr lvl="0">
                        <a:buNone/>
                      </a:pPr>
                      <a:r>
                        <a:rPr lang="en-US">
                          <a:solidFill>
                            <a:schemeClr val="bg1"/>
                          </a:solidFill>
                        </a:rPr>
                        <a:t>11</a:t>
                      </a:r>
                    </a:p>
                  </a:txBody>
                  <a:tcPr/>
                </a:tc>
                <a:tc>
                  <a:txBody>
                    <a:bodyPr/>
                    <a:lstStyle/>
                    <a:p>
                      <a:pPr lvl="0">
                        <a:buNone/>
                      </a:pPr>
                      <a:r>
                        <a:rPr lang="en-US">
                          <a:solidFill>
                            <a:schemeClr val="bg1"/>
                          </a:solidFill>
                        </a:rPr>
                        <a:t>10</a:t>
                      </a:r>
                    </a:p>
                  </a:txBody>
                  <a:tcPr/>
                </a:tc>
                <a:tc>
                  <a:txBody>
                    <a:bodyPr/>
                    <a:lstStyle/>
                    <a:p>
                      <a:pPr lvl="0">
                        <a:buNone/>
                      </a:pPr>
                      <a:r>
                        <a:rPr lang="en-US">
                          <a:solidFill>
                            <a:schemeClr val="bg1"/>
                          </a:solidFill>
                        </a:rPr>
                        <a:t>10.59</a:t>
                      </a:r>
                    </a:p>
                  </a:txBody>
                  <a:tcPr/>
                </a:tc>
                <a:extLst>
                  <a:ext uri="{0D108BD9-81ED-4DB2-BD59-A6C34878D82A}">
                    <a16:rowId xmlns:a16="http://schemas.microsoft.com/office/drawing/2014/main" val="1002473266"/>
                  </a:ext>
                </a:extLst>
              </a:tr>
              <a:tr h="334376">
                <a:tc>
                  <a:txBody>
                    <a:bodyPr/>
                    <a:lstStyle/>
                    <a:p>
                      <a:pPr lvl="0">
                        <a:buNone/>
                      </a:pPr>
                      <a:r>
                        <a:rPr lang="en-US">
                          <a:solidFill>
                            <a:schemeClr val="bg1"/>
                          </a:solidFill>
                        </a:rPr>
                        <a:t>12</a:t>
                      </a:r>
                    </a:p>
                  </a:txBody>
                  <a:tcPr/>
                </a:tc>
                <a:tc>
                  <a:txBody>
                    <a:bodyPr/>
                    <a:lstStyle/>
                    <a:p>
                      <a:pPr lvl="0">
                        <a:buNone/>
                      </a:pPr>
                      <a:r>
                        <a:rPr lang="en-US">
                          <a:solidFill>
                            <a:schemeClr val="bg1"/>
                          </a:solidFill>
                        </a:rPr>
                        <a:t>10.4</a:t>
                      </a:r>
                    </a:p>
                  </a:txBody>
                  <a:tcPr/>
                </a:tc>
                <a:tc>
                  <a:txBody>
                    <a:bodyPr/>
                    <a:lstStyle/>
                    <a:p>
                      <a:pPr lvl="0">
                        <a:buNone/>
                      </a:pPr>
                      <a:r>
                        <a:rPr lang="en-US">
                          <a:solidFill>
                            <a:schemeClr val="bg1"/>
                          </a:solidFill>
                        </a:rPr>
                        <a:t>10.62</a:t>
                      </a:r>
                    </a:p>
                  </a:txBody>
                  <a:tcPr/>
                </a:tc>
                <a:extLst>
                  <a:ext uri="{0D108BD9-81ED-4DB2-BD59-A6C34878D82A}">
                    <a16:rowId xmlns:a16="http://schemas.microsoft.com/office/drawing/2014/main" val="1626997225"/>
                  </a:ext>
                </a:extLst>
              </a:tr>
            </a:tbl>
          </a:graphicData>
        </a:graphic>
      </p:graphicFrame>
      <p:sp>
        <p:nvSpPr>
          <p:cNvPr id="3" name="Title 1">
            <a:extLst>
              <a:ext uri="{FF2B5EF4-FFF2-40B4-BE49-F238E27FC236}">
                <a16:creationId xmlns:a16="http://schemas.microsoft.com/office/drawing/2014/main" id="{F7227803-2BF7-1B62-A0A1-FE047D1D7CF1}"/>
              </a:ext>
            </a:extLst>
          </p:cNvPr>
          <p:cNvSpPr txBox="1">
            <a:spLocks/>
          </p:cNvSpPr>
          <p:nvPr/>
        </p:nvSpPr>
        <p:spPr>
          <a:xfrm>
            <a:off x="922908" y="-98337"/>
            <a:ext cx="10549999" cy="13498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3200"/>
              <a:t>OBSERVED VOLTAGE </a:t>
            </a:r>
            <a:r>
              <a:rPr lang="en-US" sz="1600"/>
              <a:t>VS</a:t>
            </a:r>
            <a:r>
              <a:rPr lang="en-US" sz="3200"/>
              <a:t> FREQUENCY VALUES</a:t>
            </a:r>
          </a:p>
        </p:txBody>
      </p:sp>
    </p:spTree>
    <p:extLst>
      <p:ext uri="{BB962C8B-B14F-4D97-AF65-F5344CB8AC3E}">
        <p14:creationId xmlns:p14="http://schemas.microsoft.com/office/powerpoint/2010/main" val="95669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a:ln w="28575">
                  <a:noFill/>
                  <a:prstDash val="solid"/>
                </a:ln>
                <a:latin typeface="Tw Cen MT" panose="020B0602020104020603" pitchFamily="34" charset="77"/>
              </a:rPr>
              <a:t>TeaM MEmbers</a:t>
            </a:r>
            <a:endParaRPr lang="en-US"/>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Keerthi</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Meghana</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Harshitha</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Srihitha</a:t>
            </a:r>
            <a:endParaRPr lang="en-US">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our project</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vert="horz" lIns="91440" tIns="45720" rIns="91440" bIns="45720" rtlCol="0" anchor="t">
            <a:noAutofit/>
          </a:bodyPr>
          <a:lstStyle/>
          <a:p>
            <a:r>
              <a:rPr lang="en-US">
                <a:cs typeface="Segoe UI"/>
              </a:rPr>
              <a:t>Our Project </a:t>
            </a:r>
            <a:r>
              <a:rPr lang="en-US" b="1">
                <a:cs typeface="Segoe UI"/>
              </a:rPr>
              <a:t>Remote Labs </a:t>
            </a:r>
            <a:r>
              <a:rPr lang="en-US">
                <a:cs typeface="Segoe UI"/>
              </a:rPr>
              <a:t>aims at providing an opportunity for people in remote places to perform experiments.</a:t>
            </a:r>
          </a:p>
        </p:txBody>
      </p:sp>
    </p:spTree>
    <p:extLst>
      <p:ext uri="{BB962C8B-B14F-4D97-AF65-F5344CB8AC3E}">
        <p14:creationId xmlns:p14="http://schemas.microsoft.com/office/powerpoint/2010/main" val="338075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our approach</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2228088" y="3685031"/>
            <a:ext cx="7735824" cy="1312995"/>
          </a:xfrm>
        </p:spPr>
        <p:txBody>
          <a:bodyPr vert="horz" lIns="91440" tIns="45720" rIns="91440" bIns="45720" rtlCol="0" anchor="t">
            <a:noAutofit/>
          </a:bodyPr>
          <a:lstStyle/>
          <a:p>
            <a:r>
              <a:rPr lang="en-US">
                <a:cs typeface="Segoe UI"/>
              </a:rPr>
              <a:t>Our project provides users to perform experiment on DC Motor and analyze voltage vs RPM characteristics. User can vary the voltage from dashboard where voltage vs RPM graph and live streaming are provided for better user experience.</a:t>
            </a:r>
            <a:endParaRPr lang="en-US"/>
          </a:p>
          <a:p>
            <a:endParaRPr lang="en-US"/>
          </a:p>
        </p:txBody>
      </p:sp>
    </p:spTree>
    <p:extLst>
      <p:ext uri="{BB962C8B-B14F-4D97-AF65-F5344CB8AC3E}">
        <p14:creationId xmlns:p14="http://schemas.microsoft.com/office/powerpoint/2010/main" val="32789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a:t>progress</a:t>
            </a:r>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5</a:t>
            </a:fld>
            <a:endParaRPr lang="en-US"/>
          </a:p>
        </p:txBody>
      </p:sp>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a:t>Step 1</a:t>
            </a:r>
          </a:p>
        </p:txBody>
      </p:sp>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a:xfrm>
            <a:off x="3450011" y="4111267"/>
            <a:ext cx="959560" cy="368022"/>
          </a:xfrm>
        </p:spPr>
        <p:txBody>
          <a:bodyPr/>
          <a:lstStyle/>
          <a:p>
            <a:pPr lvl="0"/>
            <a:r>
              <a:rPr lang="en-US"/>
              <a:t>Step 2</a:t>
            </a:r>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a:t>Step 3</a:t>
            </a:r>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a:t>Step 4</a:t>
            </a:r>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a:t>Step 5</a:t>
            </a:r>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a:p>
        </p:txBody>
      </p:sp>
      <p:sp>
        <p:nvSpPr>
          <p:cNvPr id="2" name="TextBox 1">
            <a:extLst>
              <a:ext uri="{FF2B5EF4-FFF2-40B4-BE49-F238E27FC236}">
                <a16:creationId xmlns:a16="http://schemas.microsoft.com/office/drawing/2014/main" id="{E0278791-726A-12F3-0436-AA8EBFBF5217}"/>
              </a:ext>
            </a:extLst>
          </p:cNvPr>
          <p:cNvSpPr txBox="1"/>
          <p:nvPr/>
        </p:nvSpPr>
        <p:spPr>
          <a:xfrm>
            <a:off x="902111" y="4480772"/>
            <a:ext cx="18951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enorite"/>
                <a:cs typeface="Segoe UI"/>
              </a:rPr>
              <a:t>Hardware using  breadboard and interactive input is done.​​</a:t>
            </a:r>
          </a:p>
          <a:p>
            <a:r>
              <a:rPr lang="en-US">
                <a:cs typeface="Segoe UI"/>
              </a:rPr>
              <a:t>​</a:t>
            </a:r>
          </a:p>
        </p:txBody>
      </p:sp>
      <p:sp>
        <p:nvSpPr>
          <p:cNvPr id="6" name="Text Placeholder 5">
            <a:extLst>
              <a:ext uri="{FF2B5EF4-FFF2-40B4-BE49-F238E27FC236}">
                <a16:creationId xmlns:a16="http://schemas.microsoft.com/office/drawing/2014/main" id="{A34DDF19-A1D6-97DA-9FAE-6DA507E8602E}"/>
              </a:ext>
            </a:extLst>
          </p:cNvPr>
          <p:cNvSpPr>
            <a:spLocks noGrp="1"/>
          </p:cNvSpPr>
          <p:nvPr>
            <p:ph type="body" sz="quarter" idx="15"/>
          </p:nvPr>
        </p:nvSpPr>
        <p:spPr>
          <a:xfrm>
            <a:off x="2985665" y="4476529"/>
            <a:ext cx="2013841" cy="1318309"/>
          </a:xfrm>
        </p:spPr>
        <p:txBody>
          <a:bodyPr/>
          <a:lstStyle/>
          <a:p>
            <a:r>
              <a:rPr lang="en-US" sz="1800">
                <a:latin typeface="Tenorite"/>
                <a:ea typeface="+mn-lt"/>
                <a:cs typeface="+mn-lt"/>
              </a:rPr>
              <a:t>Pushing data into </a:t>
            </a:r>
            <a:r>
              <a:rPr lang="en-US" sz="1800" err="1">
                <a:latin typeface="Tenorite"/>
                <a:ea typeface="+mn-lt"/>
                <a:cs typeface="+mn-lt"/>
              </a:rPr>
              <a:t>Thingspeak</a:t>
            </a:r>
            <a:r>
              <a:rPr lang="en-US" sz="1800">
                <a:latin typeface="Tenorite"/>
                <a:ea typeface="+mn-lt"/>
                <a:cs typeface="+mn-lt"/>
              </a:rPr>
              <a:t> and </a:t>
            </a:r>
            <a:endParaRPr lang="en-US"/>
          </a:p>
          <a:p>
            <a:r>
              <a:rPr lang="en-US" sz="1800">
                <a:latin typeface="Tenorite"/>
                <a:ea typeface="+mn-lt"/>
                <a:cs typeface="+mn-lt"/>
              </a:rPr>
              <a:t>video streaming is done.</a:t>
            </a:r>
            <a:r>
              <a:rPr lang="en-US">
                <a:latin typeface="Tenorite"/>
                <a:ea typeface="+mn-lt"/>
                <a:cs typeface="+mn-lt"/>
              </a:rPr>
              <a:t> </a:t>
            </a:r>
            <a:endParaRPr lang="en-US"/>
          </a:p>
          <a:p>
            <a:endParaRPr lang="en-US">
              <a:latin typeface="Tenorite"/>
              <a:ea typeface="+mn-lt"/>
              <a:cs typeface="+mn-lt"/>
            </a:endParaRPr>
          </a:p>
          <a:p>
            <a:endParaRPr lang="en-US"/>
          </a:p>
        </p:txBody>
      </p:sp>
      <p:sp>
        <p:nvSpPr>
          <p:cNvPr id="13" name="Text Placeholder 12">
            <a:extLst>
              <a:ext uri="{FF2B5EF4-FFF2-40B4-BE49-F238E27FC236}">
                <a16:creationId xmlns:a16="http://schemas.microsoft.com/office/drawing/2014/main" id="{7C0D8AEE-498D-A75B-9675-2A70910847EA}"/>
              </a:ext>
            </a:extLst>
          </p:cNvPr>
          <p:cNvSpPr>
            <a:spLocks noGrp="1"/>
          </p:cNvSpPr>
          <p:nvPr>
            <p:ph type="body" sz="quarter" idx="17"/>
          </p:nvPr>
        </p:nvSpPr>
        <p:spPr>
          <a:xfrm>
            <a:off x="5109629" y="4587142"/>
            <a:ext cx="2394841" cy="1183116"/>
          </a:xfrm>
        </p:spPr>
        <p:txBody>
          <a:bodyPr/>
          <a:lstStyle/>
          <a:p>
            <a:r>
              <a:rPr lang="en-US" sz="1800">
                <a:solidFill>
                  <a:schemeClr val="bg1">
                    <a:lumMod val="95000"/>
                  </a:schemeClr>
                </a:solidFill>
                <a:latin typeface="Tenorite"/>
                <a:ea typeface="+mn-lt"/>
                <a:cs typeface="+mn-lt"/>
              </a:rPr>
              <a:t>Soldering of</a:t>
            </a:r>
          </a:p>
          <a:p>
            <a:r>
              <a:rPr lang="en-US" sz="1800">
                <a:solidFill>
                  <a:schemeClr val="bg1">
                    <a:lumMod val="95000"/>
                  </a:schemeClr>
                </a:solidFill>
                <a:latin typeface="Tenorite"/>
                <a:ea typeface="+mn-lt"/>
                <a:cs typeface="+mn-lt"/>
              </a:rPr>
              <a:t> Hardware and made changes to dashboard for our requirements</a:t>
            </a:r>
          </a:p>
          <a:p>
            <a:endParaRPr lang="en-US" sz="1800">
              <a:solidFill>
                <a:schemeClr val="bg1">
                  <a:lumMod val="95000"/>
                </a:schemeClr>
              </a:solidFill>
            </a:endParaRPr>
          </a:p>
        </p:txBody>
      </p:sp>
      <p:sp>
        <p:nvSpPr>
          <p:cNvPr id="15" name="Text Placeholder 14">
            <a:extLst>
              <a:ext uri="{FF2B5EF4-FFF2-40B4-BE49-F238E27FC236}">
                <a16:creationId xmlns:a16="http://schemas.microsoft.com/office/drawing/2014/main" id="{6232F132-67DF-7135-C42A-7B5E2EB0DCA3}"/>
              </a:ext>
            </a:extLst>
          </p:cNvPr>
          <p:cNvSpPr>
            <a:spLocks noGrp="1"/>
          </p:cNvSpPr>
          <p:nvPr>
            <p:ph type="body" sz="quarter" idx="19"/>
          </p:nvPr>
        </p:nvSpPr>
        <p:spPr/>
        <p:txBody>
          <a:bodyPr/>
          <a:lstStyle/>
          <a:p>
            <a:r>
              <a:rPr lang="en-US" sz="1800">
                <a:solidFill>
                  <a:schemeClr val="bg1">
                    <a:lumMod val="95000"/>
                  </a:schemeClr>
                </a:solidFill>
                <a:latin typeface="Tenorite"/>
                <a:ea typeface="+mn-lt"/>
                <a:cs typeface="+mn-lt"/>
              </a:rPr>
              <a:t>User login,</a:t>
            </a:r>
          </a:p>
          <a:p>
            <a:r>
              <a:rPr lang="en-US" sz="1800">
                <a:solidFill>
                  <a:schemeClr val="bg1">
                    <a:lumMod val="95000"/>
                  </a:schemeClr>
                </a:solidFill>
                <a:latin typeface="Tenorite"/>
                <a:ea typeface="+mn-lt"/>
                <a:cs typeface="+mn-lt"/>
              </a:rPr>
              <a:t>Timer</a:t>
            </a:r>
          </a:p>
          <a:p>
            <a:endParaRPr lang="en-US" sz="1800">
              <a:solidFill>
                <a:schemeClr val="bg1">
                  <a:lumMod val="95000"/>
                </a:schemeClr>
              </a:solidFill>
              <a:latin typeface="Tenorite"/>
            </a:endParaRPr>
          </a:p>
        </p:txBody>
      </p:sp>
      <p:sp>
        <p:nvSpPr>
          <p:cNvPr id="17" name="Text Placeholder 16">
            <a:extLst>
              <a:ext uri="{FF2B5EF4-FFF2-40B4-BE49-F238E27FC236}">
                <a16:creationId xmlns:a16="http://schemas.microsoft.com/office/drawing/2014/main" id="{316F9C93-ACA9-6B7A-4EB8-B2CC0191C905}"/>
              </a:ext>
            </a:extLst>
          </p:cNvPr>
          <p:cNvSpPr>
            <a:spLocks noGrp="1"/>
          </p:cNvSpPr>
          <p:nvPr>
            <p:ph type="body" sz="quarter" idx="21"/>
          </p:nvPr>
        </p:nvSpPr>
        <p:spPr>
          <a:xfrm>
            <a:off x="9910916" y="4587142"/>
            <a:ext cx="1694294" cy="1699308"/>
          </a:xfrm>
        </p:spPr>
        <p:txBody>
          <a:bodyPr/>
          <a:lstStyle/>
          <a:p>
            <a:r>
              <a:rPr lang="en-US" sz="1800">
                <a:solidFill>
                  <a:schemeClr val="bg1">
                    <a:lumMod val="95000"/>
                  </a:schemeClr>
                </a:solidFill>
                <a:latin typeface="Tenorite"/>
                <a:ea typeface="+mn-lt"/>
                <a:cs typeface="+mn-lt"/>
              </a:rPr>
              <a:t>OM2M,Pushing data from Dashboard into </a:t>
            </a:r>
            <a:r>
              <a:rPr lang="en-US" sz="1800" err="1">
                <a:solidFill>
                  <a:schemeClr val="bg1">
                    <a:lumMod val="95000"/>
                  </a:schemeClr>
                </a:solidFill>
                <a:latin typeface="Tenorite"/>
                <a:ea typeface="+mn-lt"/>
                <a:cs typeface="+mn-lt"/>
              </a:rPr>
              <a:t>Thingspeak</a:t>
            </a:r>
            <a:r>
              <a:rPr lang="en-US" sz="1800">
                <a:solidFill>
                  <a:schemeClr val="bg1">
                    <a:lumMod val="95000"/>
                  </a:schemeClr>
                </a:solidFill>
                <a:latin typeface="Tenorite"/>
                <a:ea typeface="+mn-lt"/>
                <a:cs typeface="+mn-lt"/>
              </a:rPr>
              <a:t> and retrieving data from  it</a:t>
            </a:r>
            <a:endParaRPr lang="en-US" sz="1800">
              <a:solidFill>
                <a:schemeClr val="bg1">
                  <a:lumMod val="95000"/>
                </a:schemeClr>
              </a:solidFill>
              <a:latin typeface="Tenorite"/>
            </a:endParaRPr>
          </a:p>
        </p:txBody>
      </p:sp>
    </p:spTree>
    <p:extLst>
      <p:ext uri="{BB962C8B-B14F-4D97-AF65-F5344CB8AC3E}">
        <p14:creationId xmlns:p14="http://schemas.microsoft.com/office/powerpoint/2010/main" val="351013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err="1">
                <a:ln w="28575">
                  <a:noFill/>
                  <a:prstDash val="solid"/>
                </a:ln>
              </a:rPr>
              <a:t>WOrk</a:t>
            </a:r>
            <a:r>
              <a:rPr lang="en-US">
                <a:ln w="28575">
                  <a:noFill/>
                  <a:prstDash val="solid"/>
                </a:ln>
              </a:rPr>
              <a:t> distribution</a:t>
            </a: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6</a:t>
            </a:fld>
            <a:endParaRPr lang="en-US"/>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36192" y="2212848"/>
            <a:ext cx="8388587" cy="2729632"/>
          </a:xfrm>
        </p:spPr>
        <p:txBody>
          <a:bodyPr vert="horz" lIns="91440" tIns="45720" rIns="91440" bIns="45720" rtlCol="0" anchor="t">
            <a:noAutofit/>
          </a:bodyPr>
          <a:lstStyle/>
          <a:p>
            <a:pPr marL="342900" indent="-342900"/>
            <a:r>
              <a:rPr lang="en-US" sz="2000">
                <a:latin typeface="Segoe UI Light"/>
                <a:cs typeface="Segoe UI Light"/>
              </a:rPr>
              <a:t>Keerthi-Circuit Building, Sensor interfacing(Arduino coding),Soldering</a:t>
            </a:r>
          </a:p>
          <a:p>
            <a:pPr marL="342900" indent="-342900"/>
            <a:r>
              <a:rPr lang="en-US" sz="2000">
                <a:latin typeface="Segoe UI Light"/>
                <a:cs typeface="Segoe UI Light"/>
              </a:rPr>
              <a:t>Meghana-Circuit Building, video streaming, Soldering, User login</a:t>
            </a:r>
            <a:endParaRPr lang="en-US" sz="2000">
              <a:solidFill>
                <a:schemeClr val="bg1"/>
              </a:solidFill>
              <a:latin typeface="Segoe UI Light"/>
              <a:cs typeface="Segoe UI Light"/>
            </a:endParaRPr>
          </a:p>
          <a:p>
            <a:pPr marL="342900" indent="-342900"/>
            <a:r>
              <a:rPr lang="en-US" sz="2000">
                <a:latin typeface="Segoe UI Light"/>
                <a:cs typeface="Segoe UI Light"/>
              </a:rPr>
              <a:t>Harshitha-Dashboard implementation, </a:t>
            </a:r>
            <a:r>
              <a:rPr lang="en-US" sz="2000" err="1">
                <a:latin typeface="Segoe UI Light"/>
                <a:cs typeface="Segoe UI Light"/>
              </a:rPr>
              <a:t>Thingspeak</a:t>
            </a:r>
            <a:r>
              <a:rPr lang="en-US" sz="2000">
                <a:latin typeface="Segoe UI Light"/>
                <a:cs typeface="Segoe UI Light"/>
              </a:rPr>
              <a:t>,  user login</a:t>
            </a:r>
          </a:p>
          <a:p>
            <a:pPr marL="342900" indent="-342900"/>
            <a:r>
              <a:rPr lang="en-US" sz="2000">
                <a:latin typeface="Segoe UI Light"/>
                <a:cs typeface="Segoe UI Light"/>
              </a:rPr>
              <a:t>Srihitha-Dashboard implementation,  OM2M, User login</a:t>
            </a:r>
          </a:p>
        </p:txBody>
      </p:sp>
    </p:spTree>
    <p:extLst>
      <p:ext uri="{BB962C8B-B14F-4D97-AF65-F5344CB8AC3E}">
        <p14:creationId xmlns:p14="http://schemas.microsoft.com/office/powerpoint/2010/main" val="1080587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39D7-82D7-94D0-430D-FEC4D55E2925}"/>
              </a:ext>
            </a:extLst>
          </p:cNvPr>
          <p:cNvSpPr>
            <a:spLocks noGrp="1"/>
          </p:cNvSpPr>
          <p:nvPr>
            <p:ph type="ctrTitle"/>
          </p:nvPr>
        </p:nvSpPr>
        <p:spPr/>
        <p:txBody>
          <a:bodyPr/>
          <a:lstStyle/>
          <a:p>
            <a:r>
              <a:rPr lang="en-US" sz="7200"/>
              <a:t>SOFTWARE</a:t>
            </a:r>
          </a:p>
        </p:txBody>
      </p:sp>
    </p:spTree>
    <p:extLst>
      <p:ext uri="{BB962C8B-B14F-4D97-AF65-F5344CB8AC3E}">
        <p14:creationId xmlns:p14="http://schemas.microsoft.com/office/powerpoint/2010/main" val="41875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3A51AA82-FA4A-291E-5859-011E3B71A21A}"/>
              </a:ext>
            </a:extLst>
          </p:cNvPr>
          <p:cNvSpPr>
            <a:spLocks noGrp="1"/>
          </p:cNvSpPr>
          <p:nvPr>
            <p:ph type="title"/>
          </p:nvPr>
        </p:nvSpPr>
        <p:spPr>
          <a:xfrm>
            <a:off x="580542" y="1856724"/>
            <a:ext cx="4142296" cy="1897821"/>
          </a:xfrm>
        </p:spPr>
        <p:txBody>
          <a:bodyPr anchor="b">
            <a:normAutofit/>
          </a:bodyPr>
          <a:lstStyle/>
          <a:p>
            <a:r>
              <a:rPr lang="en-US" sz="3600">
                <a:solidFill>
                  <a:srgbClr val="FFFFFF"/>
                </a:solidFill>
              </a:rPr>
              <a:t>OUR </a:t>
            </a:r>
            <a:r>
              <a:rPr lang="en-US" sz="3600">
                <a:solidFill>
                  <a:srgbClr val="FFFFFF"/>
                </a:solidFill>
                <a:latin typeface="Tw Cen MT"/>
                <a:ea typeface="STXingkai"/>
              </a:rPr>
              <a:t>DASHBOARD</a:t>
            </a:r>
          </a:p>
        </p:txBody>
      </p:sp>
      <p:pic>
        <p:nvPicPr>
          <p:cNvPr id="27" name="Picture 37" descr="Graphical user interface, website&#10;&#10;Description automatically generated">
            <a:extLst>
              <a:ext uri="{FF2B5EF4-FFF2-40B4-BE49-F238E27FC236}">
                <a16:creationId xmlns:a16="http://schemas.microsoft.com/office/drawing/2014/main" id="{10375D13-4E14-4AE3-C42E-53D12219D296}"/>
              </a:ext>
            </a:extLst>
          </p:cNvPr>
          <p:cNvPicPr>
            <a:picLocks noChangeAspect="1"/>
          </p:cNvPicPr>
          <p:nvPr/>
        </p:nvPicPr>
        <p:blipFill>
          <a:blip r:embed="rId2"/>
          <a:stretch>
            <a:fillRect/>
          </a:stretch>
        </p:blipFill>
        <p:spPr>
          <a:xfrm>
            <a:off x="8692937" y="317080"/>
            <a:ext cx="3211039" cy="1806209"/>
          </a:xfrm>
          <a:prstGeom prst="rect">
            <a:avLst/>
          </a:prstGeom>
        </p:spPr>
      </p:pic>
      <p:pic>
        <p:nvPicPr>
          <p:cNvPr id="11" name="Picture 36" descr="A screenshot of a computer&#10;&#10;Description automatically generated">
            <a:extLst>
              <a:ext uri="{FF2B5EF4-FFF2-40B4-BE49-F238E27FC236}">
                <a16:creationId xmlns:a16="http://schemas.microsoft.com/office/drawing/2014/main" id="{F77D8B26-ADD8-BCE1-4B90-543A66F6C64B}"/>
              </a:ext>
            </a:extLst>
          </p:cNvPr>
          <p:cNvPicPr>
            <a:picLocks noChangeAspect="1"/>
          </p:cNvPicPr>
          <p:nvPr/>
        </p:nvPicPr>
        <p:blipFill>
          <a:blip r:embed="rId3"/>
          <a:stretch>
            <a:fillRect/>
          </a:stretch>
        </p:blipFill>
        <p:spPr>
          <a:xfrm>
            <a:off x="5180704" y="317993"/>
            <a:ext cx="3169090" cy="1782612"/>
          </a:xfrm>
          <a:prstGeom prst="rect">
            <a:avLst/>
          </a:prstGeom>
        </p:spPr>
      </p:pic>
      <p:pic>
        <p:nvPicPr>
          <p:cNvPr id="25" name="Picture 31" descr="Graphical user interface, website&#10;&#10;Description automatically generated">
            <a:extLst>
              <a:ext uri="{FF2B5EF4-FFF2-40B4-BE49-F238E27FC236}">
                <a16:creationId xmlns:a16="http://schemas.microsoft.com/office/drawing/2014/main" id="{1CD4AE5B-1B85-C2DB-70E3-2EEA5BEF62DE}"/>
              </a:ext>
            </a:extLst>
          </p:cNvPr>
          <p:cNvPicPr>
            <a:picLocks noChangeAspect="1"/>
          </p:cNvPicPr>
          <p:nvPr/>
        </p:nvPicPr>
        <p:blipFill>
          <a:blip r:embed="rId4"/>
          <a:stretch>
            <a:fillRect/>
          </a:stretch>
        </p:blipFill>
        <p:spPr>
          <a:xfrm>
            <a:off x="5155081" y="2523382"/>
            <a:ext cx="3219976" cy="1811236"/>
          </a:xfrm>
          <a:prstGeom prst="rect">
            <a:avLst/>
          </a:prstGeom>
        </p:spPr>
      </p:pic>
      <p:pic>
        <p:nvPicPr>
          <p:cNvPr id="21" name="Picture 35" descr="Graphical user interface, text, email&#10;&#10;Description automatically generated">
            <a:extLst>
              <a:ext uri="{FF2B5EF4-FFF2-40B4-BE49-F238E27FC236}">
                <a16:creationId xmlns:a16="http://schemas.microsoft.com/office/drawing/2014/main" id="{CEC406A4-B1E9-4802-0E29-82396803233F}"/>
              </a:ext>
            </a:extLst>
          </p:cNvPr>
          <p:cNvPicPr>
            <a:picLocks noChangeAspect="1"/>
          </p:cNvPicPr>
          <p:nvPr/>
        </p:nvPicPr>
        <p:blipFill>
          <a:blip r:embed="rId5"/>
          <a:stretch>
            <a:fillRect/>
          </a:stretch>
        </p:blipFill>
        <p:spPr>
          <a:xfrm>
            <a:off x="8728432" y="2547873"/>
            <a:ext cx="3132898" cy="1762254"/>
          </a:xfrm>
          <a:prstGeom prst="rect">
            <a:avLst/>
          </a:prstGeom>
        </p:spPr>
      </p:pic>
      <p:pic>
        <p:nvPicPr>
          <p:cNvPr id="23" name="Picture 5">
            <a:extLst>
              <a:ext uri="{FF2B5EF4-FFF2-40B4-BE49-F238E27FC236}">
                <a16:creationId xmlns:a16="http://schemas.microsoft.com/office/drawing/2014/main" id="{D28F670B-4C25-8E6B-F646-E6ECF2CF989F}"/>
              </a:ext>
            </a:extLst>
          </p:cNvPr>
          <p:cNvPicPr>
            <a:picLocks noChangeAspect="1"/>
          </p:cNvPicPr>
          <p:nvPr/>
        </p:nvPicPr>
        <p:blipFill>
          <a:blip r:embed="rId6"/>
          <a:stretch>
            <a:fillRect/>
          </a:stretch>
        </p:blipFill>
        <p:spPr>
          <a:xfrm>
            <a:off x="8723115" y="4643748"/>
            <a:ext cx="3211571" cy="1806508"/>
          </a:xfrm>
          <a:prstGeom prst="rect">
            <a:avLst/>
          </a:prstGeom>
        </p:spPr>
      </p:pic>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a:xfrm>
            <a:off x="8616906" y="6495082"/>
            <a:ext cx="2743200" cy="365125"/>
          </a:xfrm>
        </p:spPr>
        <p:txBody>
          <a:bodyPr>
            <a:normAutofit/>
          </a:bodyPr>
          <a:lstStyle/>
          <a:p>
            <a:pPr algn="r">
              <a:spcAft>
                <a:spcPts val="600"/>
              </a:spcAft>
            </a:pPr>
            <a:fld id="{294A09A9-5501-47C1-A89A-A340965A2BE2}" type="slidenum">
              <a:rPr lang="en-US" sz="1000">
                <a:solidFill>
                  <a:schemeClr val="tx1">
                    <a:lumMod val="75000"/>
                    <a:lumOff val="25000"/>
                  </a:schemeClr>
                </a:solidFill>
              </a:rPr>
              <a:pPr algn="r">
                <a:spcAft>
                  <a:spcPts val="600"/>
                </a:spcAft>
              </a:pPr>
              <a:t>8</a:t>
            </a:fld>
            <a:endParaRPr lang="en-US" sz="1000">
              <a:solidFill>
                <a:schemeClr val="tx1">
                  <a:lumMod val="75000"/>
                  <a:lumOff val="25000"/>
                </a:schemeClr>
              </a:solidFill>
            </a:endParaRPr>
          </a:p>
        </p:txBody>
      </p:sp>
      <p:pic>
        <p:nvPicPr>
          <p:cNvPr id="19" name="Picture 33" descr="Graphical user interface, text, application&#10;&#10;Description automatically generated">
            <a:extLst>
              <a:ext uri="{FF2B5EF4-FFF2-40B4-BE49-F238E27FC236}">
                <a16:creationId xmlns:a16="http://schemas.microsoft.com/office/drawing/2014/main" id="{2E49FEE4-11B8-CA04-8A44-BD79749FDC38}"/>
              </a:ext>
            </a:extLst>
          </p:cNvPr>
          <p:cNvPicPr>
            <a:picLocks noChangeAspect="1"/>
          </p:cNvPicPr>
          <p:nvPr/>
        </p:nvPicPr>
        <p:blipFill>
          <a:blip r:embed="rId7"/>
          <a:stretch>
            <a:fillRect/>
          </a:stretch>
        </p:blipFill>
        <p:spPr>
          <a:xfrm>
            <a:off x="5202476" y="4675873"/>
            <a:ext cx="3169090" cy="1782612"/>
          </a:xfrm>
          <a:prstGeom prst="rect">
            <a:avLst/>
          </a:prstGeom>
        </p:spPr>
      </p:pic>
      <p:sp>
        <p:nvSpPr>
          <p:cNvPr id="3" name="TextBox 2">
            <a:extLst>
              <a:ext uri="{FF2B5EF4-FFF2-40B4-BE49-F238E27FC236}">
                <a16:creationId xmlns:a16="http://schemas.microsoft.com/office/drawing/2014/main" id="{A378150F-B176-11EE-B6D5-F19FB03817D0}"/>
              </a:ext>
            </a:extLst>
          </p:cNvPr>
          <p:cNvSpPr txBox="1"/>
          <p:nvPr/>
        </p:nvSpPr>
        <p:spPr>
          <a:xfrm>
            <a:off x="4724400" y="4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solidFill>
                <a:schemeClr val="bg1"/>
              </a:solidFill>
              <a:latin typeface="Arial"/>
              <a:cs typeface="Arial"/>
            </a:endParaRPr>
          </a:p>
        </p:txBody>
      </p:sp>
    </p:spTree>
    <p:extLst>
      <p:ext uri="{BB962C8B-B14F-4D97-AF65-F5344CB8AC3E}">
        <p14:creationId xmlns:p14="http://schemas.microsoft.com/office/powerpoint/2010/main" val="343120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850392" y="831274"/>
            <a:ext cx="10881360" cy="716972"/>
          </a:xfrm>
        </p:spPr>
        <p:txBody>
          <a:bodyPr/>
          <a:lstStyle/>
          <a:p>
            <a:r>
              <a:rPr lang="en-US" sz="4000" b="1" spc="600">
                <a:ln w="28575">
                  <a:noFill/>
                  <a:prstDash val="solid"/>
                </a:ln>
                <a:solidFill>
                  <a:schemeClr val="bg1"/>
                </a:solidFill>
                <a:latin typeface="Tw Cen MT" panose="020B0602020104020603" pitchFamily="34" charset="77"/>
              </a:rPr>
              <a:t>Software-frontend</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9</a:t>
            </a:fld>
            <a:endParaRPr lang="en-US"/>
          </a:p>
        </p:txBody>
      </p:sp>
      <p:sp>
        <p:nvSpPr>
          <p:cNvPr id="3" name="TextBox 2">
            <a:extLst>
              <a:ext uri="{FF2B5EF4-FFF2-40B4-BE49-F238E27FC236}">
                <a16:creationId xmlns:a16="http://schemas.microsoft.com/office/drawing/2014/main" id="{A378150F-B176-11EE-B6D5-F19FB03817D0}"/>
              </a:ext>
            </a:extLst>
          </p:cNvPr>
          <p:cNvSpPr txBox="1"/>
          <p:nvPr/>
        </p:nvSpPr>
        <p:spPr>
          <a:xfrm>
            <a:off x="4724400" y="4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solidFill>
                <a:schemeClr val="bg1"/>
              </a:solidFill>
              <a:latin typeface="Arial"/>
              <a:cs typeface="Arial"/>
            </a:endParaRPr>
          </a:p>
        </p:txBody>
      </p:sp>
      <p:sp>
        <p:nvSpPr>
          <p:cNvPr id="6" name="Content Placeholder 5">
            <a:extLst>
              <a:ext uri="{FF2B5EF4-FFF2-40B4-BE49-F238E27FC236}">
                <a16:creationId xmlns:a16="http://schemas.microsoft.com/office/drawing/2014/main" id="{EB9F0004-43F2-51AA-3FFE-B0631DE8705C}"/>
              </a:ext>
            </a:extLst>
          </p:cNvPr>
          <p:cNvSpPr>
            <a:spLocks noGrp="1"/>
          </p:cNvSpPr>
          <p:nvPr>
            <p:ph idx="1"/>
          </p:nvPr>
        </p:nvSpPr>
        <p:spPr>
          <a:xfrm>
            <a:off x="1014984" y="1942461"/>
            <a:ext cx="10332720" cy="3805968"/>
          </a:xfrm>
        </p:spPr>
        <p:txBody>
          <a:bodyPr vert="horz" lIns="91440" tIns="45720" rIns="91440" bIns="45720" rtlCol="0" anchor="t">
            <a:noAutofit/>
          </a:bodyPr>
          <a:lstStyle/>
          <a:p>
            <a:pPr indent="-347345">
              <a:lnSpc>
                <a:spcPct val="100000"/>
              </a:lnSpc>
              <a:spcBef>
                <a:spcPts val="0"/>
              </a:spcBef>
              <a:buChar char="•"/>
            </a:pPr>
            <a:r>
              <a:rPr lang="en-US" sz="2400">
                <a:latin typeface="Arial"/>
                <a:cs typeface="Arial"/>
              </a:rPr>
              <a:t>Users should Register and log in to access the website.</a:t>
            </a:r>
            <a:endParaRPr lang="en-US" sz="2400">
              <a:ea typeface="+mn-lt"/>
              <a:cs typeface="+mn-lt"/>
            </a:endParaRPr>
          </a:p>
          <a:p>
            <a:pPr indent="-347345">
              <a:lnSpc>
                <a:spcPct val="100000"/>
              </a:lnSpc>
              <a:spcBef>
                <a:spcPts val="0"/>
              </a:spcBef>
              <a:buChar char="•"/>
            </a:pPr>
            <a:r>
              <a:rPr lang="en-US" sz="2400">
                <a:latin typeface="Arial"/>
                <a:ea typeface="+mn-lt"/>
                <a:cs typeface="Arial"/>
              </a:rPr>
              <a:t>User will be led to a page where he can choose experiments of his choice.</a:t>
            </a:r>
          </a:p>
          <a:p>
            <a:pPr indent="-347345">
              <a:lnSpc>
                <a:spcPct val="100000"/>
              </a:lnSpc>
              <a:spcBef>
                <a:spcPts val="0"/>
              </a:spcBef>
              <a:buChar char="•"/>
            </a:pPr>
            <a:r>
              <a:rPr lang="en-US" sz="2400">
                <a:latin typeface="Arial"/>
                <a:cs typeface="Arial"/>
              </a:rPr>
              <a:t>Each experiment has a theory, instruction and dashboard page.</a:t>
            </a:r>
          </a:p>
          <a:p>
            <a:pPr indent="-347345">
              <a:lnSpc>
                <a:spcPct val="100000"/>
              </a:lnSpc>
              <a:spcBef>
                <a:spcPts val="0"/>
              </a:spcBef>
              <a:buChar char="•"/>
            </a:pPr>
            <a:r>
              <a:rPr lang="en-US" sz="2400">
                <a:latin typeface="Arial"/>
                <a:cs typeface="Arial"/>
              </a:rPr>
              <a:t>User has a time limit of 15min to access the dashboard.</a:t>
            </a:r>
          </a:p>
          <a:p>
            <a:pPr indent="-347345">
              <a:lnSpc>
                <a:spcPct val="100000"/>
              </a:lnSpc>
              <a:spcBef>
                <a:spcPts val="0"/>
              </a:spcBef>
              <a:buChar char="•"/>
            </a:pPr>
            <a:r>
              <a:rPr lang="en-US" sz="2400">
                <a:latin typeface="Arial"/>
                <a:cs typeface="Arial"/>
              </a:rPr>
              <a:t>User can enter his desired voltages on Dashboard and analyze from the voltage vs RPM plot and the live streaming available.</a:t>
            </a:r>
            <a:endParaRPr lang="en-US" sz="2400">
              <a:latin typeface="Arial"/>
              <a:ea typeface="+mn-lt"/>
              <a:cs typeface="Arial"/>
            </a:endParaRPr>
          </a:p>
          <a:p>
            <a:pPr indent="-347345">
              <a:lnSpc>
                <a:spcPct val="100000"/>
              </a:lnSpc>
              <a:spcBef>
                <a:spcPts val="0"/>
              </a:spcBef>
              <a:buChar char="•"/>
            </a:pPr>
            <a:r>
              <a:rPr lang="en-US" sz="2400">
                <a:latin typeface="Arial"/>
                <a:cs typeface="Arial"/>
              </a:rPr>
              <a:t>Dashboard is restricted to a single user  at a time.</a:t>
            </a:r>
            <a:endParaRPr lang="en-US" sz="2400">
              <a:ea typeface="+mn-lt"/>
              <a:cs typeface="+mn-lt"/>
            </a:endParaRPr>
          </a:p>
          <a:p>
            <a:pPr indent="-347345">
              <a:lnSpc>
                <a:spcPct val="100000"/>
              </a:lnSpc>
              <a:spcBef>
                <a:spcPts val="0"/>
              </a:spcBef>
            </a:pPr>
            <a:endParaRPr lang="en-US" sz="2400">
              <a:ea typeface="+mn-lt"/>
              <a:cs typeface="+mn-lt"/>
            </a:endParaRPr>
          </a:p>
          <a:p>
            <a:pPr marL="0" indent="0">
              <a:buNone/>
            </a:pPr>
            <a:endParaRPr lang="en-US" sz="2400"/>
          </a:p>
        </p:txBody>
      </p:sp>
    </p:spTree>
    <p:extLst>
      <p:ext uri="{BB962C8B-B14F-4D97-AF65-F5344CB8AC3E}">
        <p14:creationId xmlns:p14="http://schemas.microsoft.com/office/powerpoint/2010/main" val="2703494050"/>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REMOTE LABS</vt:lpstr>
      <vt:lpstr>TeaM MEmbers</vt:lpstr>
      <vt:lpstr>our project</vt:lpstr>
      <vt:lpstr>our approach</vt:lpstr>
      <vt:lpstr>progress</vt:lpstr>
      <vt:lpstr>WOrk distribution</vt:lpstr>
      <vt:lpstr>SOFTWARE</vt:lpstr>
      <vt:lpstr>OUR DASHBOARD</vt:lpstr>
      <vt:lpstr>Software-frontend</vt:lpstr>
      <vt:lpstr>Software-backend</vt:lpstr>
      <vt:lpstr>HARDWARE</vt:lpstr>
      <vt:lpstr>PowerPoint Presentation</vt:lpstr>
      <vt:lpstr>Block diagram</vt:lpstr>
      <vt:lpstr>Our setup</vt:lpstr>
      <vt:lpstr>hardware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LABS</dc:title>
  <dc:creator>meghana chitturi</dc:creator>
  <cp:revision>1</cp:revision>
  <dcterms:created xsi:type="dcterms:W3CDTF">2022-11-27T11:04:28Z</dcterms:created>
  <dcterms:modified xsi:type="dcterms:W3CDTF">2022-11-28T10:08:53Z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